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Masters/slideMaster4.xml" ContentType="application/vnd.openxmlformats-officedocument.presentationml.slideMaster+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198.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195.xml" ContentType="application/vnd.openxmlformats-officedocument.presentationml.slideLayout+xml"/>
  <Override PartName="/ppt/slideLayouts/slideLayout194.xml" ContentType="application/vnd.openxmlformats-officedocument.presentationml.slideLayout+xml"/>
  <Override PartName="/ppt/slideLayouts/slideLayout193.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92.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28.xml" ContentType="application/vnd.openxmlformats-officedocument.presentationml.slideLayout+xml"/>
  <Override PartName="/ppt/slideLayouts/slideLayout2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3.xml" ContentType="application/vnd.openxmlformats-officedocument.presentationml.slideLayout+xml"/>
  <Override PartName="/ppt/slideLayouts/slideLayout222.xml" ContentType="application/vnd.openxmlformats-officedocument.presentationml.slideLayout+xml"/>
  <Override PartName="/ppt/slideLayouts/slideLayout221.xml" ContentType="application/vnd.openxmlformats-officedocument.presentationml.slideLayout+xml"/>
  <Override PartName="/ppt/slideLayouts/slideLayout22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7.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diagrams/colors5.xml" ContentType="application/vnd.openxmlformats-officedocument.drawingml.diagramColors+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diagrams/colors3.xml" ContentType="application/vnd.openxmlformats-officedocument.drawingml.diagramColors+xml"/>
  <Override PartName="/ppt/diagrams/quickStyle3.xml" ContentType="application/vnd.openxmlformats-officedocument.drawingml.diagramStyle+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3.xml" ContentType="application/vnd.ms-office.drawingml.diagramDrawing+xml"/>
  <Override PartName="/ppt/diagrams/quickStyle5.xml" ContentType="application/vnd.openxmlformats-officedocument.drawingml.diagramStyle+xml"/>
  <Override PartName="/ppt/notesMasters/notesMaster1.xml" ContentType="application/vnd.openxmlformats-officedocument.presentationml.notesMaster+xml"/>
  <Override PartName="/ppt/diagrams/layout5.xml" ContentType="application/vnd.openxmlformats-officedocument.drawingml.diagramLayout+xml"/>
  <Override PartName="/ppt/diagrams/layout4.xml" ContentType="application/vnd.openxmlformats-officedocument.drawingml.diagramLayout+xml"/>
  <Override PartName="/ppt/commentAuthors.xml" ContentType="application/vnd.openxmlformats-officedocument.presentationml.commentAuthors+xml"/>
  <Override PartName="/ppt/diagrams/quickStyle4.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9" r:id="rId2"/>
    <p:sldMasterId id="2147483779" r:id="rId3"/>
    <p:sldMasterId id="2147483904" r:id="rId4"/>
  </p:sldMasterIdLst>
  <p:notesMasterIdLst>
    <p:notesMasterId r:id="rId23"/>
  </p:notesMasterIdLst>
  <p:sldIdLst>
    <p:sldId id="257" r:id="rId5"/>
    <p:sldId id="339" r:id="rId6"/>
    <p:sldId id="332" r:id="rId7"/>
    <p:sldId id="272" r:id="rId8"/>
    <p:sldId id="334" r:id="rId9"/>
    <p:sldId id="333" r:id="rId10"/>
    <p:sldId id="311" r:id="rId11"/>
    <p:sldId id="335" r:id="rId12"/>
    <p:sldId id="341" r:id="rId13"/>
    <p:sldId id="340" r:id="rId14"/>
    <p:sldId id="259" r:id="rId15"/>
    <p:sldId id="342" r:id="rId16"/>
    <p:sldId id="343" r:id="rId17"/>
    <p:sldId id="331" r:id="rId18"/>
    <p:sldId id="328" r:id="rId19"/>
    <p:sldId id="337" r:id="rId20"/>
    <p:sldId id="338" r:id="rId21"/>
    <p:sldId id="3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rmick, Dariann M (DHS)" initials="MDM(" lastIdx="4" clrIdx="0">
    <p:extLst>
      <p:ext uri="{19B8F6BF-5375-455C-9EA6-DF929625EA0E}">
        <p15:presenceInfo xmlns:p15="http://schemas.microsoft.com/office/powerpoint/2012/main" userId="S-1-5-21-79331101-957628765-1238779560-179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62"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AE88E1-C2C5-4854-A3AF-59CF85B007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5AB8104-81DC-4A35-9BC3-94A3E782EAFE}">
      <dgm:prSet phldrT="[Text]" custT="1"/>
      <dgm:spPr/>
      <dgm:t>
        <a:bodyPr/>
        <a:lstStyle/>
        <a:p>
          <a:endParaRPr lang="en-US" sz="2000" dirty="0"/>
        </a:p>
      </dgm:t>
    </dgm:pt>
    <dgm:pt modelId="{6B684CB2-2979-4995-B31F-4B6B6EB5D5E8}" type="parTrans" cxnId="{7EF46D00-B874-41AE-9420-F23077FAC03C}">
      <dgm:prSet/>
      <dgm:spPr/>
      <dgm:t>
        <a:bodyPr/>
        <a:lstStyle/>
        <a:p>
          <a:endParaRPr lang="en-US"/>
        </a:p>
      </dgm:t>
    </dgm:pt>
    <dgm:pt modelId="{A0D80481-C8DC-4D95-AD07-267368B7DD8D}" type="sibTrans" cxnId="{7EF46D00-B874-41AE-9420-F23077FAC03C}">
      <dgm:prSet/>
      <dgm:spPr/>
      <dgm:t>
        <a:bodyPr/>
        <a:lstStyle/>
        <a:p>
          <a:endParaRPr lang="en-US"/>
        </a:p>
      </dgm:t>
    </dgm:pt>
    <dgm:pt modelId="{121A59AE-DD7E-4FDA-A386-C79EC10C3D4B}">
      <dgm:prSet phldrT="[Text]" custT="1"/>
      <dgm:spPr/>
      <dgm:t>
        <a:bodyPr/>
        <a:lstStyle/>
        <a:p>
          <a:pPr algn="ctr"/>
          <a:r>
            <a:rPr lang="en-US" sz="2800" dirty="0" smtClean="0"/>
            <a:t>Oppression, abuse and trafficking lead to laws protecting American Indian families</a:t>
          </a:r>
          <a:endParaRPr lang="en-US" sz="2800" dirty="0"/>
        </a:p>
      </dgm:t>
    </dgm:pt>
    <dgm:pt modelId="{CAC28FDF-4B4D-4E3B-9B5F-B75FE8ED85DA}" type="parTrans" cxnId="{222C1032-290A-4AED-941E-33910B5562C7}">
      <dgm:prSet/>
      <dgm:spPr/>
      <dgm:t>
        <a:bodyPr/>
        <a:lstStyle/>
        <a:p>
          <a:endParaRPr lang="en-US"/>
        </a:p>
      </dgm:t>
    </dgm:pt>
    <dgm:pt modelId="{B5BD45E1-A443-44AB-9FF4-ABE1CBA0BF86}" type="sibTrans" cxnId="{222C1032-290A-4AED-941E-33910B5562C7}">
      <dgm:prSet/>
      <dgm:spPr/>
      <dgm:t>
        <a:bodyPr/>
        <a:lstStyle/>
        <a:p>
          <a:endParaRPr lang="en-US"/>
        </a:p>
      </dgm:t>
    </dgm:pt>
    <dgm:pt modelId="{51F18A37-AB41-4E45-9AE4-578C68F1F80E}">
      <dgm:prSet phldrT="[Text]" custT="1"/>
      <dgm:spPr/>
      <dgm:t>
        <a:bodyPr/>
        <a:lstStyle/>
        <a:p>
          <a:r>
            <a:rPr lang="en-US" sz="5400" b="1" dirty="0" smtClean="0"/>
            <a:t>Present</a:t>
          </a:r>
          <a:endParaRPr lang="en-US" sz="5400" b="1" dirty="0"/>
        </a:p>
      </dgm:t>
    </dgm:pt>
    <dgm:pt modelId="{64AB35B1-3EC8-46F6-A330-A3E52E90882C}" type="parTrans" cxnId="{3B13EB90-A258-4E12-899E-95CCCDE199FA}">
      <dgm:prSet/>
      <dgm:spPr/>
      <dgm:t>
        <a:bodyPr/>
        <a:lstStyle/>
        <a:p>
          <a:endParaRPr lang="en-US"/>
        </a:p>
      </dgm:t>
    </dgm:pt>
    <dgm:pt modelId="{EEC5BD6E-B362-4245-B947-F0BEAB8D078C}" type="sibTrans" cxnId="{3B13EB90-A258-4E12-899E-95CCCDE199FA}">
      <dgm:prSet/>
      <dgm:spPr/>
      <dgm:t>
        <a:bodyPr/>
        <a:lstStyle/>
        <a:p>
          <a:endParaRPr lang="en-US"/>
        </a:p>
      </dgm:t>
    </dgm:pt>
    <dgm:pt modelId="{DEDC7CD0-08E1-4C25-8EC5-E6DCB0832AE1}">
      <dgm:prSet phldrT="[Text]" custT="1"/>
      <dgm:spPr/>
      <dgm:t>
        <a:bodyPr/>
        <a:lstStyle/>
        <a:p>
          <a:endParaRPr lang="en-US" sz="2000" dirty="0"/>
        </a:p>
      </dgm:t>
    </dgm:pt>
    <dgm:pt modelId="{3A595C8B-8B39-492E-B345-DB6F0BF3FB85}" type="parTrans" cxnId="{DE627557-C43D-4BF3-9C26-32643D236CFC}">
      <dgm:prSet/>
      <dgm:spPr/>
      <dgm:t>
        <a:bodyPr/>
        <a:lstStyle/>
        <a:p>
          <a:endParaRPr lang="en-US"/>
        </a:p>
      </dgm:t>
    </dgm:pt>
    <dgm:pt modelId="{96A519B1-CA20-4CED-A7EF-5F2111FD29A9}" type="sibTrans" cxnId="{DE627557-C43D-4BF3-9C26-32643D236CFC}">
      <dgm:prSet/>
      <dgm:spPr/>
      <dgm:t>
        <a:bodyPr/>
        <a:lstStyle/>
        <a:p>
          <a:endParaRPr lang="en-US"/>
        </a:p>
      </dgm:t>
    </dgm:pt>
    <dgm:pt modelId="{D4CEE97E-7DE2-4095-89D8-4C1E34AFFA7F}">
      <dgm:prSet phldrT="[Text]" custT="1"/>
      <dgm:spPr/>
      <dgm:t>
        <a:bodyPr/>
        <a:lstStyle/>
        <a:p>
          <a:pPr algn="ctr"/>
          <a:r>
            <a:rPr lang="en-US" sz="3200" dirty="0" smtClean="0"/>
            <a:t>Sexual abuse; normalization of exploitation; missing youth </a:t>
          </a:r>
          <a:endParaRPr lang="en-US" sz="3200" dirty="0"/>
        </a:p>
      </dgm:t>
    </dgm:pt>
    <dgm:pt modelId="{2B585049-AC3A-474B-B081-8204CB715758}" type="parTrans" cxnId="{64D50E05-E9F6-4A84-99D1-007E1135F35F}">
      <dgm:prSet/>
      <dgm:spPr/>
      <dgm:t>
        <a:bodyPr/>
        <a:lstStyle/>
        <a:p>
          <a:endParaRPr lang="en-US"/>
        </a:p>
      </dgm:t>
    </dgm:pt>
    <dgm:pt modelId="{95F8AA66-D960-4548-A7D2-8EF24C3D9A0E}" type="sibTrans" cxnId="{64D50E05-E9F6-4A84-99D1-007E1135F35F}">
      <dgm:prSet/>
      <dgm:spPr/>
      <dgm:t>
        <a:bodyPr/>
        <a:lstStyle/>
        <a:p>
          <a:endParaRPr lang="en-US"/>
        </a:p>
      </dgm:t>
    </dgm:pt>
    <dgm:pt modelId="{CF899A05-E182-4969-AF16-527B7FE4C5F8}">
      <dgm:prSet/>
      <dgm:spPr/>
      <dgm:t>
        <a:bodyPr/>
        <a:lstStyle/>
        <a:p>
          <a:r>
            <a:rPr lang="en-US" smtClean="0"/>
            <a:t>ICWA and MIFPA; out of home placement rates; prevalence</a:t>
          </a:r>
          <a:endParaRPr lang="en-US" dirty="0"/>
        </a:p>
      </dgm:t>
    </dgm:pt>
    <dgm:pt modelId="{D935FB16-285F-4E2C-8B4F-0DB32CDAB18D}" type="parTrans" cxnId="{798D2C8B-5AB5-4D78-8174-B196D9CC11B4}">
      <dgm:prSet/>
      <dgm:spPr/>
      <dgm:t>
        <a:bodyPr/>
        <a:lstStyle/>
        <a:p>
          <a:endParaRPr lang="en-US"/>
        </a:p>
      </dgm:t>
    </dgm:pt>
    <dgm:pt modelId="{FC0646EB-62DC-46DC-AB4F-6D18D143EF0B}" type="sibTrans" cxnId="{798D2C8B-5AB5-4D78-8174-B196D9CC11B4}">
      <dgm:prSet/>
      <dgm:spPr/>
      <dgm:t>
        <a:bodyPr/>
        <a:lstStyle/>
        <a:p>
          <a:endParaRPr lang="en-US"/>
        </a:p>
      </dgm:t>
    </dgm:pt>
    <dgm:pt modelId="{1F63ADC2-99D2-4061-BA7B-913A77F396DF}" type="pres">
      <dgm:prSet presAssocID="{71AE88E1-C2C5-4854-A3AF-59CF85B00786}" presName="theList" presStyleCnt="0">
        <dgm:presLayoutVars>
          <dgm:dir/>
          <dgm:animLvl val="lvl"/>
          <dgm:resizeHandles val="exact"/>
        </dgm:presLayoutVars>
      </dgm:prSet>
      <dgm:spPr/>
      <dgm:t>
        <a:bodyPr/>
        <a:lstStyle/>
        <a:p>
          <a:endParaRPr lang="en-US"/>
        </a:p>
      </dgm:t>
    </dgm:pt>
    <dgm:pt modelId="{DAB9C8D3-611C-43E3-8EC0-ECCDC7CE1844}" type="pres">
      <dgm:prSet presAssocID="{25AB8104-81DC-4A35-9BC3-94A3E782EAFE}" presName="compNode" presStyleCnt="0"/>
      <dgm:spPr/>
    </dgm:pt>
    <dgm:pt modelId="{4B4AF384-2A0E-488A-99F4-19DBF2769FC9}" type="pres">
      <dgm:prSet presAssocID="{25AB8104-81DC-4A35-9BC3-94A3E782EAFE}" presName="aNode" presStyleLbl="bgShp" presStyleIdx="0" presStyleCnt="3" custLinFactNeighborX="-38" custLinFactNeighborY="3914"/>
      <dgm:spPr/>
      <dgm:t>
        <a:bodyPr/>
        <a:lstStyle/>
        <a:p>
          <a:endParaRPr lang="en-US"/>
        </a:p>
      </dgm:t>
    </dgm:pt>
    <dgm:pt modelId="{DD151787-C01B-44AD-9E71-988B8E3482EC}" type="pres">
      <dgm:prSet presAssocID="{25AB8104-81DC-4A35-9BC3-94A3E782EAFE}" presName="textNode" presStyleLbl="bgShp" presStyleIdx="0" presStyleCnt="3"/>
      <dgm:spPr/>
      <dgm:t>
        <a:bodyPr/>
        <a:lstStyle/>
        <a:p>
          <a:endParaRPr lang="en-US"/>
        </a:p>
      </dgm:t>
    </dgm:pt>
    <dgm:pt modelId="{BADCE653-62D2-40F6-B9B3-98E6B1AA4944}" type="pres">
      <dgm:prSet presAssocID="{25AB8104-81DC-4A35-9BC3-94A3E782EAFE}" presName="compChildNode" presStyleCnt="0"/>
      <dgm:spPr/>
    </dgm:pt>
    <dgm:pt modelId="{68CE2318-175A-4BB7-A3CC-4622DDB29FE1}" type="pres">
      <dgm:prSet presAssocID="{25AB8104-81DC-4A35-9BC3-94A3E782EAFE}" presName="theInnerList" presStyleCnt="0"/>
      <dgm:spPr/>
    </dgm:pt>
    <dgm:pt modelId="{B17A9ADA-8949-44F7-8944-4E4D6289CCE8}" type="pres">
      <dgm:prSet presAssocID="{121A59AE-DD7E-4FDA-A386-C79EC10C3D4B}" presName="childNode" presStyleLbl="node1" presStyleIdx="0" presStyleCnt="3">
        <dgm:presLayoutVars>
          <dgm:bulletEnabled val="1"/>
        </dgm:presLayoutVars>
      </dgm:prSet>
      <dgm:spPr/>
      <dgm:t>
        <a:bodyPr/>
        <a:lstStyle/>
        <a:p>
          <a:endParaRPr lang="en-US"/>
        </a:p>
      </dgm:t>
    </dgm:pt>
    <dgm:pt modelId="{1826EDFE-010B-4FEC-AA2C-8A03DCE03324}" type="pres">
      <dgm:prSet presAssocID="{25AB8104-81DC-4A35-9BC3-94A3E782EAFE}" presName="aSpace" presStyleCnt="0"/>
      <dgm:spPr/>
    </dgm:pt>
    <dgm:pt modelId="{F97C24D5-A1CC-4851-A835-760052CF3F79}" type="pres">
      <dgm:prSet presAssocID="{51F18A37-AB41-4E45-9AE4-578C68F1F80E}" presName="compNode" presStyleCnt="0"/>
      <dgm:spPr/>
    </dgm:pt>
    <dgm:pt modelId="{A1B52B50-3B22-4B3F-8B74-C0CDA464CD38}" type="pres">
      <dgm:prSet presAssocID="{51F18A37-AB41-4E45-9AE4-578C68F1F80E}" presName="aNode" presStyleLbl="bgShp" presStyleIdx="1" presStyleCnt="3"/>
      <dgm:spPr/>
      <dgm:t>
        <a:bodyPr/>
        <a:lstStyle/>
        <a:p>
          <a:endParaRPr lang="en-US"/>
        </a:p>
      </dgm:t>
    </dgm:pt>
    <dgm:pt modelId="{4DFB41D5-7E71-4E34-AE69-46ABB24BCC88}" type="pres">
      <dgm:prSet presAssocID="{51F18A37-AB41-4E45-9AE4-578C68F1F80E}" presName="textNode" presStyleLbl="bgShp" presStyleIdx="1" presStyleCnt="3"/>
      <dgm:spPr/>
      <dgm:t>
        <a:bodyPr/>
        <a:lstStyle/>
        <a:p>
          <a:endParaRPr lang="en-US"/>
        </a:p>
      </dgm:t>
    </dgm:pt>
    <dgm:pt modelId="{6DEEDC1C-2B01-45CD-A5EE-5063EBE8D6E0}" type="pres">
      <dgm:prSet presAssocID="{51F18A37-AB41-4E45-9AE4-578C68F1F80E}" presName="compChildNode" presStyleCnt="0"/>
      <dgm:spPr/>
    </dgm:pt>
    <dgm:pt modelId="{129D8F38-343F-4060-A2FC-DD7921B4A1E2}" type="pres">
      <dgm:prSet presAssocID="{51F18A37-AB41-4E45-9AE4-578C68F1F80E}" presName="theInnerList" presStyleCnt="0"/>
      <dgm:spPr/>
    </dgm:pt>
    <dgm:pt modelId="{C877910C-44CE-4BD4-9AF7-1B0EC83260EA}" type="pres">
      <dgm:prSet presAssocID="{CF899A05-E182-4969-AF16-527B7FE4C5F8}" presName="childNode" presStyleLbl="node1" presStyleIdx="1" presStyleCnt="3">
        <dgm:presLayoutVars>
          <dgm:bulletEnabled val="1"/>
        </dgm:presLayoutVars>
      </dgm:prSet>
      <dgm:spPr/>
      <dgm:t>
        <a:bodyPr/>
        <a:lstStyle/>
        <a:p>
          <a:endParaRPr lang="en-US"/>
        </a:p>
      </dgm:t>
    </dgm:pt>
    <dgm:pt modelId="{6972DD9F-468E-4D6D-9E7F-9D64E1175181}" type="pres">
      <dgm:prSet presAssocID="{51F18A37-AB41-4E45-9AE4-578C68F1F80E}" presName="aSpace" presStyleCnt="0"/>
      <dgm:spPr/>
    </dgm:pt>
    <dgm:pt modelId="{887A2242-7E82-4086-8EF2-0EE9F7EFCA3E}" type="pres">
      <dgm:prSet presAssocID="{DEDC7CD0-08E1-4C25-8EC5-E6DCB0832AE1}" presName="compNode" presStyleCnt="0"/>
      <dgm:spPr/>
    </dgm:pt>
    <dgm:pt modelId="{1B51987C-C418-445E-8D51-2E4E2EC64BD1}" type="pres">
      <dgm:prSet presAssocID="{DEDC7CD0-08E1-4C25-8EC5-E6DCB0832AE1}" presName="aNode" presStyleLbl="bgShp" presStyleIdx="2" presStyleCnt="3"/>
      <dgm:spPr/>
      <dgm:t>
        <a:bodyPr/>
        <a:lstStyle/>
        <a:p>
          <a:endParaRPr lang="en-US"/>
        </a:p>
      </dgm:t>
    </dgm:pt>
    <dgm:pt modelId="{63282BB5-06B4-4665-990B-9F63925B8A26}" type="pres">
      <dgm:prSet presAssocID="{DEDC7CD0-08E1-4C25-8EC5-E6DCB0832AE1}" presName="textNode" presStyleLbl="bgShp" presStyleIdx="2" presStyleCnt="3"/>
      <dgm:spPr/>
      <dgm:t>
        <a:bodyPr/>
        <a:lstStyle/>
        <a:p>
          <a:endParaRPr lang="en-US"/>
        </a:p>
      </dgm:t>
    </dgm:pt>
    <dgm:pt modelId="{F3110D29-BFA7-460C-B867-5E5FB6AA156E}" type="pres">
      <dgm:prSet presAssocID="{DEDC7CD0-08E1-4C25-8EC5-E6DCB0832AE1}" presName="compChildNode" presStyleCnt="0"/>
      <dgm:spPr/>
    </dgm:pt>
    <dgm:pt modelId="{93C9908D-CB72-44A5-891E-7605FA8A1E5C}" type="pres">
      <dgm:prSet presAssocID="{DEDC7CD0-08E1-4C25-8EC5-E6DCB0832AE1}" presName="theInnerList" presStyleCnt="0"/>
      <dgm:spPr/>
    </dgm:pt>
    <dgm:pt modelId="{F4D8EF20-625D-4E04-86D1-75170EADC331}" type="pres">
      <dgm:prSet presAssocID="{D4CEE97E-7DE2-4095-89D8-4C1E34AFFA7F}" presName="childNode" presStyleLbl="node1" presStyleIdx="2" presStyleCnt="3">
        <dgm:presLayoutVars>
          <dgm:bulletEnabled val="1"/>
        </dgm:presLayoutVars>
      </dgm:prSet>
      <dgm:spPr/>
      <dgm:t>
        <a:bodyPr/>
        <a:lstStyle/>
        <a:p>
          <a:endParaRPr lang="en-US"/>
        </a:p>
      </dgm:t>
    </dgm:pt>
  </dgm:ptLst>
  <dgm:cxnLst>
    <dgm:cxn modelId="{20A49546-221E-43CC-800C-F6092FA619F8}" type="presOf" srcId="{51F18A37-AB41-4E45-9AE4-578C68F1F80E}" destId="{A1B52B50-3B22-4B3F-8B74-C0CDA464CD38}" srcOrd="0" destOrd="0" presId="urn:microsoft.com/office/officeart/2005/8/layout/lProcess2"/>
    <dgm:cxn modelId="{7CC0751D-42D7-45AC-843F-4DF0AE779787}" type="presOf" srcId="{71AE88E1-C2C5-4854-A3AF-59CF85B00786}" destId="{1F63ADC2-99D2-4061-BA7B-913A77F396DF}" srcOrd="0" destOrd="0" presId="urn:microsoft.com/office/officeart/2005/8/layout/lProcess2"/>
    <dgm:cxn modelId="{31AA5942-ED47-468B-8557-9D25DF37FD6D}" type="presOf" srcId="{25AB8104-81DC-4A35-9BC3-94A3E782EAFE}" destId="{4B4AF384-2A0E-488A-99F4-19DBF2769FC9}" srcOrd="0" destOrd="0" presId="urn:microsoft.com/office/officeart/2005/8/layout/lProcess2"/>
    <dgm:cxn modelId="{222C1032-290A-4AED-941E-33910B5562C7}" srcId="{25AB8104-81DC-4A35-9BC3-94A3E782EAFE}" destId="{121A59AE-DD7E-4FDA-A386-C79EC10C3D4B}" srcOrd="0" destOrd="0" parTransId="{CAC28FDF-4B4D-4E3B-9B5F-B75FE8ED85DA}" sibTransId="{B5BD45E1-A443-44AB-9FF4-ABE1CBA0BF86}"/>
    <dgm:cxn modelId="{56AE0993-B9A7-418D-B0DE-53A5000AE91F}" type="presOf" srcId="{121A59AE-DD7E-4FDA-A386-C79EC10C3D4B}" destId="{B17A9ADA-8949-44F7-8944-4E4D6289CCE8}" srcOrd="0" destOrd="0" presId="urn:microsoft.com/office/officeart/2005/8/layout/lProcess2"/>
    <dgm:cxn modelId="{7EF46D00-B874-41AE-9420-F23077FAC03C}" srcId="{71AE88E1-C2C5-4854-A3AF-59CF85B00786}" destId="{25AB8104-81DC-4A35-9BC3-94A3E782EAFE}" srcOrd="0" destOrd="0" parTransId="{6B684CB2-2979-4995-B31F-4B6B6EB5D5E8}" sibTransId="{A0D80481-C8DC-4D95-AD07-267368B7DD8D}"/>
    <dgm:cxn modelId="{3B13EB90-A258-4E12-899E-95CCCDE199FA}" srcId="{71AE88E1-C2C5-4854-A3AF-59CF85B00786}" destId="{51F18A37-AB41-4E45-9AE4-578C68F1F80E}" srcOrd="1" destOrd="0" parTransId="{64AB35B1-3EC8-46F6-A330-A3E52E90882C}" sibTransId="{EEC5BD6E-B362-4245-B947-F0BEAB8D078C}"/>
    <dgm:cxn modelId="{581F3157-F35C-42E1-A1E5-92E627AAA220}" type="presOf" srcId="{D4CEE97E-7DE2-4095-89D8-4C1E34AFFA7F}" destId="{F4D8EF20-625D-4E04-86D1-75170EADC331}" srcOrd="0" destOrd="0" presId="urn:microsoft.com/office/officeart/2005/8/layout/lProcess2"/>
    <dgm:cxn modelId="{7F7763C2-7998-48CC-AA0F-140A31A9C151}" type="presOf" srcId="{25AB8104-81DC-4A35-9BC3-94A3E782EAFE}" destId="{DD151787-C01B-44AD-9E71-988B8E3482EC}" srcOrd="1" destOrd="0" presId="urn:microsoft.com/office/officeart/2005/8/layout/lProcess2"/>
    <dgm:cxn modelId="{F69560A2-02EE-4BBE-801A-69D2A88DC9A9}" type="presOf" srcId="{51F18A37-AB41-4E45-9AE4-578C68F1F80E}" destId="{4DFB41D5-7E71-4E34-AE69-46ABB24BCC88}" srcOrd="1" destOrd="0" presId="urn:microsoft.com/office/officeart/2005/8/layout/lProcess2"/>
    <dgm:cxn modelId="{DE627557-C43D-4BF3-9C26-32643D236CFC}" srcId="{71AE88E1-C2C5-4854-A3AF-59CF85B00786}" destId="{DEDC7CD0-08E1-4C25-8EC5-E6DCB0832AE1}" srcOrd="2" destOrd="0" parTransId="{3A595C8B-8B39-492E-B345-DB6F0BF3FB85}" sibTransId="{96A519B1-CA20-4CED-A7EF-5F2111FD29A9}"/>
    <dgm:cxn modelId="{C2A536A6-FC43-4BD5-9468-0D7741B02B6B}" type="presOf" srcId="{DEDC7CD0-08E1-4C25-8EC5-E6DCB0832AE1}" destId="{1B51987C-C418-445E-8D51-2E4E2EC64BD1}" srcOrd="0" destOrd="0" presId="urn:microsoft.com/office/officeart/2005/8/layout/lProcess2"/>
    <dgm:cxn modelId="{50B400A1-2491-451A-BF89-D4A507BBA0D9}" type="presOf" srcId="{CF899A05-E182-4969-AF16-527B7FE4C5F8}" destId="{C877910C-44CE-4BD4-9AF7-1B0EC83260EA}" srcOrd="0" destOrd="0" presId="urn:microsoft.com/office/officeart/2005/8/layout/lProcess2"/>
    <dgm:cxn modelId="{64D50E05-E9F6-4A84-99D1-007E1135F35F}" srcId="{DEDC7CD0-08E1-4C25-8EC5-E6DCB0832AE1}" destId="{D4CEE97E-7DE2-4095-89D8-4C1E34AFFA7F}" srcOrd="0" destOrd="0" parTransId="{2B585049-AC3A-474B-B081-8204CB715758}" sibTransId="{95F8AA66-D960-4548-A7D2-8EF24C3D9A0E}"/>
    <dgm:cxn modelId="{ABD2CD6B-80A5-471D-9F8E-FE38259244F6}" type="presOf" srcId="{DEDC7CD0-08E1-4C25-8EC5-E6DCB0832AE1}" destId="{63282BB5-06B4-4665-990B-9F63925B8A26}" srcOrd="1" destOrd="0" presId="urn:microsoft.com/office/officeart/2005/8/layout/lProcess2"/>
    <dgm:cxn modelId="{798D2C8B-5AB5-4D78-8174-B196D9CC11B4}" srcId="{51F18A37-AB41-4E45-9AE4-578C68F1F80E}" destId="{CF899A05-E182-4969-AF16-527B7FE4C5F8}" srcOrd="0" destOrd="0" parTransId="{D935FB16-285F-4E2C-8B4F-0DB32CDAB18D}" sibTransId="{FC0646EB-62DC-46DC-AB4F-6D18D143EF0B}"/>
    <dgm:cxn modelId="{5B5835A7-AF1F-4B6B-BA34-18B88A51BF31}" type="presParOf" srcId="{1F63ADC2-99D2-4061-BA7B-913A77F396DF}" destId="{DAB9C8D3-611C-43E3-8EC0-ECCDC7CE1844}" srcOrd="0" destOrd="0" presId="urn:microsoft.com/office/officeart/2005/8/layout/lProcess2"/>
    <dgm:cxn modelId="{184E8E82-2AD4-4CB0-880B-183857935003}" type="presParOf" srcId="{DAB9C8D3-611C-43E3-8EC0-ECCDC7CE1844}" destId="{4B4AF384-2A0E-488A-99F4-19DBF2769FC9}" srcOrd="0" destOrd="0" presId="urn:microsoft.com/office/officeart/2005/8/layout/lProcess2"/>
    <dgm:cxn modelId="{C2B16CDD-250B-4FDA-B83B-254542AF638E}" type="presParOf" srcId="{DAB9C8D3-611C-43E3-8EC0-ECCDC7CE1844}" destId="{DD151787-C01B-44AD-9E71-988B8E3482EC}" srcOrd="1" destOrd="0" presId="urn:microsoft.com/office/officeart/2005/8/layout/lProcess2"/>
    <dgm:cxn modelId="{FFD36BF6-529B-4F42-B6F8-CFF6B86125BB}" type="presParOf" srcId="{DAB9C8D3-611C-43E3-8EC0-ECCDC7CE1844}" destId="{BADCE653-62D2-40F6-B9B3-98E6B1AA4944}" srcOrd="2" destOrd="0" presId="urn:microsoft.com/office/officeart/2005/8/layout/lProcess2"/>
    <dgm:cxn modelId="{8536E2FC-07F0-40F5-A7B9-2C72C53FC573}" type="presParOf" srcId="{BADCE653-62D2-40F6-B9B3-98E6B1AA4944}" destId="{68CE2318-175A-4BB7-A3CC-4622DDB29FE1}" srcOrd="0" destOrd="0" presId="urn:microsoft.com/office/officeart/2005/8/layout/lProcess2"/>
    <dgm:cxn modelId="{2967CED9-2D6F-4C26-B437-4BC42DC2E0D9}" type="presParOf" srcId="{68CE2318-175A-4BB7-A3CC-4622DDB29FE1}" destId="{B17A9ADA-8949-44F7-8944-4E4D6289CCE8}" srcOrd="0" destOrd="0" presId="urn:microsoft.com/office/officeart/2005/8/layout/lProcess2"/>
    <dgm:cxn modelId="{990A2732-061A-4815-851E-26388D08A4E6}" type="presParOf" srcId="{1F63ADC2-99D2-4061-BA7B-913A77F396DF}" destId="{1826EDFE-010B-4FEC-AA2C-8A03DCE03324}" srcOrd="1" destOrd="0" presId="urn:microsoft.com/office/officeart/2005/8/layout/lProcess2"/>
    <dgm:cxn modelId="{DB92377D-41C5-49F6-8481-4168B6EDC92A}" type="presParOf" srcId="{1F63ADC2-99D2-4061-BA7B-913A77F396DF}" destId="{F97C24D5-A1CC-4851-A835-760052CF3F79}" srcOrd="2" destOrd="0" presId="urn:microsoft.com/office/officeart/2005/8/layout/lProcess2"/>
    <dgm:cxn modelId="{2358A2B3-F841-4A21-A579-BD3FF93B582C}" type="presParOf" srcId="{F97C24D5-A1CC-4851-A835-760052CF3F79}" destId="{A1B52B50-3B22-4B3F-8B74-C0CDA464CD38}" srcOrd="0" destOrd="0" presId="urn:microsoft.com/office/officeart/2005/8/layout/lProcess2"/>
    <dgm:cxn modelId="{2ABF3A99-C090-4856-B407-0ECF2FAE6BC9}" type="presParOf" srcId="{F97C24D5-A1CC-4851-A835-760052CF3F79}" destId="{4DFB41D5-7E71-4E34-AE69-46ABB24BCC88}" srcOrd="1" destOrd="0" presId="urn:microsoft.com/office/officeart/2005/8/layout/lProcess2"/>
    <dgm:cxn modelId="{5CA99A3C-91B8-4249-88FF-104E8CCBF553}" type="presParOf" srcId="{F97C24D5-A1CC-4851-A835-760052CF3F79}" destId="{6DEEDC1C-2B01-45CD-A5EE-5063EBE8D6E0}" srcOrd="2" destOrd="0" presId="urn:microsoft.com/office/officeart/2005/8/layout/lProcess2"/>
    <dgm:cxn modelId="{32800093-A18B-4E7E-BE4A-B68F1B5FF140}" type="presParOf" srcId="{6DEEDC1C-2B01-45CD-A5EE-5063EBE8D6E0}" destId="{129D8F38-343F-4060-A2FC-DD7921B4A1E2}" srcOrd="0" destOrd="0" presId="urn:microsoft.com/office/officeart/2005/8/layout/lProcess2"/>
    <dgm:cxn modelId="{5BA3AA58-619F-41B4-BC58-565857D78CC3}" type="presParOf" srcId="{129D8F38-343F-4060-A2FC-DD7921B4A1E2}" destId="{C877910C-44CE-4BD4-9AF7-1B0EC83260EA}" srcOrd="0" destOrd="0" presId="urn:microsoft.com/office/officeart/2005/8/layout/lProcess2"/>
    <dgm:cxn modelId="{B4A4A528-6071-4B1C-8B60-0863092A674F}" type="presParOf" srcId="{1F63ADC2-99D2-4061-BA7B-913A77F396DF}" destId="{6972DD9F-468E-4D6D-9E7F-9D64E1175181}" srcOrd="3" destOrd="0" presId="urn:microsoft.com/office/officeart/2005/8/layout/lProcess2"/>
    <dgm:cxn modelId="{78D81452-3ABE-4EE5-9E90-A0DD061CD54A}" type="presParOf" srcId="{1F63ADC2-99D2-4061-BA7B-913A77F396DF}" destId="{887A2242-7E82-4086-8EF2-0EE9F7EFCA3E}" srcOrd="4" destOrd="0" presId="urn:microsoft.com/office/officeart/2005/8/layout/lProcess2"/>
    <dgm:cxn modelId="{8783338F-BE3B-4A2D-B715-C42FDF0572FA}" type="presParOf" srcId="{887A2242-7E82-4086-8EF2-0EE9F7EFCA3E}" destId="{1B51987C-C418-445E-8D51-2E4E2EC64BD1}" srcOrd="0" destOrd="0" presId="urn:microsoft.com/office/officeart/2005/8/layout/lProcess2"/>
    <dgm:cxn modelId="{A58DED2C-C934-451D-9C43-EA39B5283595}" type="presParOf" srcId="{887A2242-7E82-4086-8EF2-0EE9F7EFCA3E}" destId="{63282BB5-06B4-4665-990B-9F63925B8A26}" srcOrd="1" destOrd="0" presId="urn:microsoft.com/office/officeart/2005/8/layout/lProcess2"/>
    <dgm:cxn modelId="{331675A3-75CF-4CD5-A315-9A014A71B08B}" type="presParOf" srcId="{887A2242-7E82-4086-8EF2-0EE9F7EFCA3E}" destId="{F3110D29-BFA7-460C-B867-5E5FB6AA156E}" srcOrd="2" destOrd="0" presId="urn:microsoft.com/office/officeart/2005/8/layout/lProcess2"/>
    <dgm:cxn modelId="{331167F9-6C19-459A-BE03-2552E0E1150D}" type="presParOf" srcId="{F3110D29-BFA7-460C-B867-5E5FB6AA156E}" destId="{93C9908D-CB72-44A5-891E-7605FA8A1E5C}" srcOrd="0" destOrd="0" presId="urn:microsoft.com/office/officeart/2005/8/layout/lProcess2"/>
    <dgm:cxn modelId="{9115E9C7-1E07-4B0D-B998-BC438779761B}" type="presParOf" srcId="{93C9908D-CB72-44A5-891E-7605FA8A1E5C}" destId="{F4D8EF20-625D-4E04-86D1-75170EADC33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393906-C372-4DAA-B6B5-C9DF7D1CDF5D}"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ADDD09A5-A6DE-4B54-817A-37A633E2017B}">
      <dgm:prSet phldrT="[Text]"/>
      <dgm:spPr/>
      <dgm:t>
        <a:bodyPr/>
        <a:lstStyle/>
        <a:p>
          <a:r>
            <a:rPr lang="en-US" dirty="0" smtClean="0"/>
            <a:t>Youth</a:t>
          </a:r>
          <a:endParaRPr lang="en-US" dirty="0"/>
        </a:p>
      </dgm:t>
    </dgm:pt>
    <dgm:pt modelId="{C71BD6B2-33E4-4746-98E3-432A1F08912A}" type="parTrans" cxnId="{DFD3EA6E-6E93-4BCB-AD04-003B400EC0FE}">
      <dgm:prSet/>
      <dgm:spPr/>
      <dgm:t>
        <a:bodyPr/>
        <a:lstStyle/>
        <a:p>
          <a:endParaRPr lang="en-US"/>
        </a:p>
      </dgm:t>
    </dgm:pt>
    <dgm:pt modelId="{FC047BB3-A70B-45BB-BE42-E11F0A667F34}" type="sibTrans" cxnId="{DFD3EA6E-6E93-4BCB-AD04-003B400EC0FE}">
      <dgm:prSet/>
      <dgm:spPr/>
      <dgm:t>
        <a:bodyPr/>
        <a:lstStyle/>
        <a:p>
          <a:endParaRPr lang="en-US"/>
        </a:p>
      </dgm:t>
    </dgm:pt>
    <dgm:pt modelId="{A2BED697-2C93-4547-A341-43AA4E8F5D43}">
      <dgm:prSet phldrT="[Text]" custT="1"/>
      <dgm:spPr/>
      <dgm:t>
        <a:bodyPr/>
        <a:lstStyle/>
        <a:p>
          <a:r>
            <a:rPr lang="en-US" sz="1400" dirty="0" smtClean="0"/>
            <a:t>History and current poly-victimization</a:t>
          </a:r>
          <a:endParaRPr lang="en-US" sz="1400" dirty="0"/>
        </a:p>
      </dgm:t>
    </dgm:pt>
    <dgm:pt modelId="{75D81617-117F-47F1-B765-8FB114D09A36}" type="parTrans" cxnId="{28E78374-6C3C-43A3-A264-BE27BBEA7491}">
      <dgm:prSet/>
      <dgm:spPr/>
      <dgm:t>
        <a:bodyPr/>
        <a:lstStyle/>
        <a:p>
          <a:endParaRPr lang="en-US"/>
        </a:p>
      </dgm:t>
    </dgm:pt>
    <dgm:pt modelId="{E69A3C41-5846-411A-AE0B-EE7BC5C4884E}" type="sibTrans" cxnId="{28E78374-6C3C-43A3-A264-BE27BBEA7491}">
      <dgm:prSet/>
      <dgm:spPr/>
      <dgm:t>
        <a:bodyPr/>
        <a:lstStyle/>
        <a:p>
          <a:endParaRPr lang="en-US"/>
        </a:p>
      </dgm:t>
    </dgm:pt>
    <dgm:pt modelId="{21EB57F0-2F95-4986-B0DD-28F97DE92939}">
      <dgm:prSet phldrT="[Text]" custT="1"/>
      <dgm:spPr/>
      <dgm:t>
        <a:bodyPr/>
        <a:lstStyle/>
        <a:p>
          <a:r>
            <a:rPr lang="en-US" sz="2400" dirty="0" smtClean="0"/>
            <a:t>Gender</a:t>
          </a:r>
          <a:endParaRPr lang="en-US" sz="2400" dirty="0"/>
        </a:p>
      </dgm:t>
    </dgm:pt>
    <dgm:pt modelId="{A41E507C-9AA9-4735-9BA2-A0A83707B361}" type="parTrans" cxnId="{41675748-7342-423F-BDD1-68362FC4877E}">
      <dgm:prSet/>
      <dgm:spPr/>
      <dgm:t>
        <a:bodyPr/>
        <a:lstStyle/>
        <a:p>
          <a:endParaRPr lang="en-US"/>
        </a:p>
      </dgm:t>
    </dgm:pt>
    <dgm:pt modelId="{06A7BF34-FE95-4F61-8041-0135FA9E4AEF}" type="sibTrans" cxnId="{41675748-7342-423F-BDD1-68362FC4877E}">
      <dgm:prSet/>
      <dgm:spPr/>
      <dgm:t>
        <a:bodyPr/>
        <a:lstStyle/>
        <a:p>
          <a:endParaRPr lang="en-US"/>
        </a:p>
      </dgm:t>
    </dgm:pt>
    <dgm:pt modelId="{9C254652-3B07-48E5-8707-26F73B9873BF}">
      <dgm:prSet phldrT="[Text]" custT="1"/>
      <dgm:spPr/>
      <dgm:t>
        <a:bodyPr/>
        <a:lstStyle/>
        <a:p>
          <a:r>
            <a:rPr lang="en-US" sz="2000" dirty="0" smtClean="0"/>
            <a:t>Race, ethnicity, political status</a:t>
          </a:r>
          <a:endParaRPr lang="en-US" sz="2000" dirty="0"/>
        </a:p>
      </dgm:t>
    </dgm:pt>
    <dgm:pt modelId="{9F67F1E1-05E9-4F92-8E0A-045EC448A144}" type="parTrans" cxnId="{98975AFB-9909-4878-8C40-4E33B32C39D2}">
      <dgm:prSet/>
      <dgm:spPr/>
      <dgm:t>
        <a:bodyPr/>
        <a:lstStyle/>
        <a:p>
          <a:endParaRPr lang="en-US"/>
        </a:p>
      </dgm:t>
    </dgm:pt>
    <dgm:pt modelId="{5D8CD15A-4505-45A1-9CB6-0ED011D2B205}" type="sibTrans" cxnId="{98975AFB-9909-4878-8C40-4E33B32C39D2}">
      <dgm:prSet/>
      <dgm:spPr/>
      <dgm:t>
        <a:bodyPr/>
        <a:lstStyle/>
        <a:p>
          <a:endParaRPr lang="en-US"/>
        </a:p>
      </dgm:t>
    </dgm:pt>
    <dgm:pt modelId="{31498AB3-DAC5-496B-BEC4-FB85106B0B0A}">
      <dgm:prSet phldrT="[Text]" custT="1"/>
      <dgm:spPr/>
      <dgm:t>
        <a:bodyPr/>
        <a:lstStyle/>
        <a:p>
          <a:r>
            <a:rPr lang="en-US" sz="2400" dirty="0" smtClean="0"/>
            <a:t>Poverty</a:t>
          </a:r>
          <a:endParaRPr lang="en-US" sz="2400" dirty="0"/>
        </a:p>
      </dgm:t>
    </dgm:pt>
    <dgm:pt modelId="{3F98E36A-4021-4826-9BF2-42E8F766EDC1}" type="parTrans" cxnId="{FF4D597C-0555-47A6-AC7A-4C82C4197B08}">
      <dgm:prSet/>
      <dgm:spPr/>
      <dgm:t>
        <a:bodyPr/>
        <a:lstStyle/>
        <a:p>
          <a:endParaRPr lang="en-US"/>
        </a:p>
      </dgm:t>
    </dgm:pt>
    <dgm:pt modelId="{217834F0-CBEC-489B-A881-13442584BBA7}" type="sibTrans" cxnId="{FF4D597C-0555-47A6-AC7A-4C82C4197B08}">
      <dgm:prSet/>
      <dgm:spPr/>
      <dgm:t>
        <a:bodyPr/>
        <a:lstStyle/>
        <a:p>
          <a:endParaRPr lang="en-US"/>
        </a:p>
      </dgm:t>
    </dgm:pt>
    <dgm:pt modelId="{C2E8DCC8-E462-443F-A468-5DC668E1F75E}" type="pres">
      <dgm:prSet presAssocID="{8C393906-C372-4DAA-B6B5-C9DF7D1CDF5D}" presName="composite" presStyleCnt="0">
        <dgm:presLayoutVars>
          <dgm:chMax val="1"/>
          <dgm:dir/>
          <dgm:resizeHandles val="exact"/>
        </dgm:presLayoutVars>
      </dgm:prSet>
      <dgm:spPr/>
      <dgm:t>
        <a:bodyPr/>
        <a:lstStyle/>
        <a:p>
          <a:endParaRPr lang="en-US"/>
        </a:p>
      </dgm:t>
    </dgm:pt>
    <dgm:pt modelId="{196CACF0-E1CF-4B81-9146-2AA229AC4796}" type="pres">
      <dgm:prSet presAssocID="{8C393906-C372-4DAA-B6B5-C9DF7D1CDF5D}" presName="radial" presStyleCnt="0">
        <dgm:presLayoutVars>
          <dgm:animLvl val="ctr"/>
        </dgm:presLayoutVars>
      </dgm:prSet>
      <dgm:spPr/>
    </dgm:pt>
    <dgm:pt modelId="{37493A91-EEF8-4DAC-A796-DA748AC29706}" type="pres">
      <dgm:prSet presAssocID="{ADDD09A5-A6DE-4B54-817A-37A633E2017B}" presName="centerShape" presStyleLbl="vennNode1" presStyleIdx="0" presStyleCnt="5"/>
      <dgm:spPr/>
      <dgm:t>
        <a:bodyPr/>
        <a:lstStyle/>
        <a:p>
          <a:endParaRPr lang="en-US"/>
        </a:p>
      </dgm:t>
    </dgm:pt>
    <dgm:pt modelId="{5FBB1F68-065B-4625-9248-B95CAE2D287D}" type="pres">
      <dgm:prSet presAssocID="{A2BED697-2C93-4547-A341-43AA4E8F5D43}" presName="node" presStyleLbl="vennNode1" presStyleIdx="1" presStyleCnt="5">
        <dgm:presLayoutVars>
          <dgm:bulletEnabled val="1"/>
        </dgm:presLayoutVars>
      </dgm:prSet>
      <dgm:spPr/>
      <dgm:t>
        <a:bodyPr/>
        <a:lstStyle/>
        <a:p>
          <a:endParaRPr lang="en-US"/>
        </a:p>
      </dgm:t>
    </dgm:pt>
    <dgm:pt modelId="{0E4ACD82-9A7B-4715-B3FD-56DD36C5807D}" type="pres">
      <dgm:prSet presAssocID="{21EB57F0-2F95-4986-B0DD-28F97DE92939}" presName="node" presStyleLbl="vennNode1" presStyleIdx="2" presStyleCnt="5">
        <dgm:presLayoutVars>
          <dgm:bulletEnabled val="1"/>
        </dgm:presLayoutVars>
      </dgm:prSet>
      <dgm:spPr/>
      <dgm:t>
        <a:bodyPr/>
        <a:lstStyle/>
        <a:p>
          <a:endParaRPr lang="en-US"/>
        </a:p>
      </dgm:t>
    </dgm:pt>
    <dgm:pt modelId="{4802DDF3-9308-4099-BDD7-A418F9AD6CED}" type="pres">
      <dgm:prSet presAssocID="{9C254652-3B07-48E5-8707-26F73B9873BF}" presName="node" presStyleLbl="vennNode1" presStyleIdx="3" presStyleCnt="5">
        <dgm:presLayoutVars>
          <dgm:bulletEnabled val="1"/>
        </dgm:presLayoutVars>
      </dgm:prSet>
      <dgm:spPr/>
      <dgm:t>
        <a:bodyPr/>
        <a:lstStyle/>
        <a:p>
          <a:endParaRPr lang="en-US"/>
        </a:p>
      </dgm:t>
    </dgm:pt>
    <dgm:pt modelId="{8C20FFBA-35C6-4FCA-A932-B2B06D8FE942}" type="pres">
      <dgm:prSet presAssocID="{31498AB3-DAC5-496B-BEC4-FB85106B0B0A}" presName="node" presStyleLbl="vennNode1" presStyleIdx="4" presStyleCnt="5">
        <dgm:presLayoutVars>
          <dgm:bulletEnabled val="1"/>
        </dgm:presLayoutVars>
      </dgm:prSet>
      <dgm:spPr/>
      <dgm:t>
        <a:bodyPr/>
        <a:lstStyle/>
        <a:p>
          <a:endParaRPr lang="en-US"/>
        </a:p>
      </dgm:t>
    </dgm:pt>
  </dgm:ptLst>
  <dgm:cxnLst>
    <dgm:cxn modelId="{7FE52684-8907-4719-BB26-DFE5B4AB88E7}" type="presOf" srcId="{21EB57F0-2F95-4986-B0DD-28F97DE92939}" destId="{0E4ACD82-9A7B-4715-B3FD-56DD36C5807D}" srcOrd="0" destOrd="0" presId="urn:microsoft.com/office/officeart/2005/8/layout/radial3"/>
    <dgm:cxn modelId="{086D0D16-8C94-4311-BD79-2F66929CE70A}" type="presOf" srcId="{31498AB3-DAC5-496B-BEC4-FB85106B0B0A}" destId="{8C20FFBA-35C6-4FCA-A932-B2B06D8FE942}" srcOrd="0" destOrd="0" presId="urn:microsoft.com/office/officeart/2005/8/layout/radial3"/>
    <dgm:cxn modelId="{41675748-7342-423F-BDD1-68362FC4877E}" srcId="{ADDD09A5-A6DE-4B54-817A-37A633E2017B}" destId="{21EB57F0-2F95-4986-B0DD-28F97DE92939}" srcOrd="1" destOrd="0" parTransId="{A41E507C-9AA9-4735-9BA2-A0A83707B361}" sibTransId="{06A7BF34-FE95-4F61-8041-0135FA9E4AEF}"/>
    <dgm:cxn modelId="{98975AFB-9909-4878-8C40-4E33B32C39D2}" srcId="{ADDD09A5-A6DE-4B54-817A-37A633E2017B}" destId="{9C254652-3B07-48E5-8707-26F73B9873BF}" srcOrd="2" destOrd="0" parTransId="{9F67F1E1-05E9-4F92-8E0A-045EC448A144}" sibTransId="{5D8CD15A-4505-45A1-9CB6-0ED011D2B205}"/>
    <dgm:cxn modelId="{DFD3EA6E-6E93-4BCB-AD04-003B400EC0FE}" srcId="{8C393906-C372-4DAA-B6B5-C9DF7D1CDF5D}" destId="{ADDD09A5-A6DE-4B54-817A-37A633E2017B}" srcOrd="0" destOrd="0" parTransId="{C71BD6B2-33E4-4746-98E3-432A1F08912A}" sibTransId="{FC047BB3-A70B-45BB-BE42-E11F0A667F34}"/>
    <dgm:cxn modelId="{28E78374-6C3C-43A3-A264-BE27BBEA7491}" srcId="{ADDD09A5-A6DE-4B54-817A-37A633E2017B}" destId="{A2BED697-2C93-4547-A341-43AA4E8F5D43}" srcOrd="0" destOrd="0" parTransId="{75D81617-117F-47F1-B765-8FB114D09A36}" sibTransId="{E69A3C41-5846-411A-AE0B-EE7BC5C4884E}"/>
    <dgm:cxn modelId="{FF4D597C-0555-47A6-AC7A-4C82C4197B08}" srcId="{ADDD09A5-A6DE-4B54-817A-37A633E2017B}" destId="{31498AB3-DAC5-496B-BEC4-FB85106B0B0A}" srcOrd="3" destOrd="0" parTransId="{3F98E36A-4021-4826-9BF2-42E8F766EDC1}" sibTransId="{217834F0-CBEC-489B-A881-13442584BBA7}"/>
    <dgm:cxn modelId="{51BD7859-8FCE-4745-8967-A796189E6837}" type="presOf" srcId="{A2BED697-2C93-4547-A341-43AA4E8F5D43}" destId="{5FBB1F68-065B-4625-9248-B95CAE2D287D}" srcOrd="0" destOrd="0" presId="urn:microsoft.com/office/officeart/2005/8/layout/radial3"/>
    <dgm:cxn modelId="{FB52D7C2-B11B-40F4-80EC-34AB8051931E}" type="presOf" srcId="{ADDD09A5-A6DE-4B54-817A-37A633E2017B}" destId="{37493A91-EEF8-4DAC-A796-DA748AC29706}" srcOrd="0" destOrd="0" presId="urn:microsoft.com/office/officeart/2005/8/layout/radial3"/>
    <dgm:cxn modelId="{B3AB8B12-E4BB-4DD6-95C0-A78C439073A5}" type="presOf" srcId="{9C254652-3B07-48E5-8707-26F73B9873BF}" destId="{4802DDF3-9308-4099-BDD7-A418F9AD6CED}" srcOrd="0" destOrd="0" presId="urn:microsoft.com/office/officeart/2005/8/layout/radial3"/>
    <dgm:cxn modelId="{0388A9F4-FF5F-453D-8FB5-2CD3EA292ACF}" type="presOf" srcId="{8C393906-C372-4DAA-B6B5-C9DF7D1CDF5D}" destId="{C2E8DCC8-E462-443F-A468-5DC668E1F75E}" srcOrd="0" destOrd="0" presId="urn:microsoft.com/office/officeart/2005/8/layout/radial3"/>
    <dgm:cxn modelId="{85F0D730-BF8E-41AA-82BD-7EF34CB07B09}" type="presParOf" srcId="{C2E8DCC8-E462-443F-A468-5DC668E1F75E}" destId="{196CACF0-E1CF-4B81-9146-2AA229AC4796}" srcOrd="0" destOrd="0" presId="urn:microsoft.com/office/officeart/2005/8/layout/radial3"/>
    <dgm:cxn modelId="{C2D1B669-FB26-48FD-9D2B-B8ED4B355074}" type="presParOf" srcId="{196CACF0-E1CF-4B81-9146-2AA229AC4796}" destId="{37493A91-EEF8-4DAC-A796-DA748AC29706}" srcOrd="0" destOrd="0" presId="urn:microsoft.com/office/officeart/2005/8/layout/radial3"/>
    <dgm:cxn modelId="{36429E7E-62C8-4174-B515-F1098E524BF7}" type="presParOf" srcId="{196CACF0-E1CF-4B81-9146-2AA229AC4796}" destId="{5FBB1F68-065B-4625-9248-B95CAE2D287D}" srcOrd="1" destOrd="0" presId="urn:microsoft.com/office/officeart/2005/8/layout/radial3"/>
    <dgm:cxn modelId="{7B676C6C-57EC-4D48-8998-77918676816B}" type="presParOf" srcId="{196CACF0-E1CF-4B81-9146-2AA229AC4796}" destId="{0E4ACD82-9A7B-4715-B3FD-56DD36C5807D}" srcOrd="2" destOrd="0" presId="urn:microsoft.com/office/officeart/2005/8/layout/radial3"/>
    <dgm:cxn modelId="{140E7CFE-3782-44C6-A1FF-98804BFF7248}" type="presParOf" srcId="{196CACF0-E1CF-4B81-9146-2AA229AC4796}" destId="{4802DDF3-9308-4099-BDD7-A418F9AD6CED}" srcOrd="3" destOrd="0" presId="urn:microsoft.com/office/officeart/2005/8/layout/radial3"/>
    <dgm:cxn modelId="{AE516DB7-4640-46B9-85A2-10A494ED1EC4}" type="presParOf" srcId="{196CACF0-E1CF-4B81-9146-2AA229AC4796}" destId="{8C20FFBA-35C6-4FCA-A932-B2B06D8FE942}"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A1D21-01B7-4E80-8AD0-E8C5685AE0B8}"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6C227F4-AB26-4541-8BE5-94EC3F00650D}">
      <dgm:prSet phldrT="[Text]"/>
      <dgm:spPr/>
      <dgm:t>
        <a:bodyPr/>
        <a:lstStyle/>
        <a:p>
          <a:r>
            <a:rPr lang="en-US" dirty="0" smtClean="0"/>
            <a:t>Non-commercial sexual abuse </a:t>
          </a:r>
          <a:endParaRPr lang="en-US" dirty="0"/>
        </a:p>
      </dgm:t>
    </dgm:pt>
    <dgm:pt modelId="{4F202F59-99BE-4D71-AB65-D71DF32D11DE}" type="parTrans" cxnId="{0D9267AD-3606-4468-BE31-9663D41BE101}">
      <dgm:prSet/>
      <dgm:spPr/>
      <dgm:t>
        <a:bodyPr/>
        <a:lstStyle/>
        <a:p>
          <a:endParaRPr lang="en-US"/>
        </a:p>
      </dgm:t>
    </dgm:pt>
    <dgm:pt modelId="{C05DCD31-1FBF-4BEC-81F2-9F2E3912F979}" type="sibTrans" cxnId="{0D9267AD-3606-4468-BE31-9663D41BE101}">
      <dgm:prSet/>
      <dgm:spPr/>
      <dgm:t>
        <a:bodyPr/>
        <a:lstStyle/>
        <a:p>
          <a:endParaRPr lang="en-US"/>
        </a:p>
      </dgm:t>
    </dgm:pt>
    <dgm:pt modelId="{D6E05BF0-BE7D-4F1D-9679-CB3CE41D2F89}">
      <dgm:prSet phldrT="[Text]"/>
      <dgm:spPr/>
      <dgm:t>
        <a:bodyPr/>
        <a:lstStyle/>
        <a:p>
          <a:r>
            <a:rPr lang="en-US" dirty="0" smtClean="0"/>
            <a:t>Trafficking, exploitation and risk</a:t>
          </a:r>
          <a:endParaRPr lang="en-US" dirty="0"/>
        </a:p>
      </dgm:t>
    </dgm:pt>
    <dgm:pt modelId="{F401F2E1-D333-40C3-B333-BD584D672C34}" type="parTrans" cxnId="{21581F07-524B-4887-A887-08F9FE40EFC2}">
      <dgm:prSet/>
      <dgm:spPr/>
      <dgm:t>
        <a:bodyPr/>
        <a:lstStyle/>
        <a:p>
          <a:endParaRPr lang="en-US"/>
        </a:p>
      </dgm:t>
    </dgm:pt>
    <dgm:pt modelId="{7B634F41-B83B-434E-9984-27910060D8E1}" type="sibTrans" cxnId="{21581F07-524B-4887-A887-08F9FE40EFC2}">
      <dgm:prSet/>
      <dgm:spPr/>
      <dgm:t>
        <a:bodyPr/>
        <a:lstStyle/>
        <a:p>
          <a:endParaRPr lang="en-US"/>
        </a:p>
      </dgm:t>
    </dgm:pt>
    <dgm:pt modelId="{09B77DFD-F95A-4A94-BDDC-AE24706E51E3}">
      <dgm:prSet phldrT="[Text]"/>
      <dgm:spPr/>
      <dgm:t>
        <a:bodyPr/>
        <a:lstStyle/>
        <a:p>
          <a:r>
            <a:rPr lang="en-US" dirty="0" smtClean="0"/>
            <a:t>Runaway youth</a:t>
          </a:r>
          <a:endParaRPr lang="en-US" dirty="0"/>
        </a:p>
      </dgm:t>
    </dgm:pt>
    <dgm:pt modelId="{4AA99013-5C73-4AFD-BBB3-42099A7C1093}" type="parTrans" cxnId="{CD9D1A5E-763D-403C-BD67-17C61036B8E5}">
      <dgm:prSet/>
      <dgm:spPr/>
      <dgm:t>
        <a:bodyPr/>
        <a:lstStyle/>
        <a:p>
          <a:endParaRPr lang="en-US"/>
        </a:p>
      </dgm:t>
    </dgm:pt>
    <dgm:pt modelId="{09E306CC-58D2-446E-A108-293817C2CE22}" type="sibTrans" cxnId="{CD9D1A5E-763D-403C-BD67-17C61036B8E5}">
      <dgm:prSet/>
      <dgm:spPr/>
      <dgm:t>
        <a:bodyPr/>
        <a:lstStyle/>
        <a:p>
          <a:endParaRPr lang="en-US"/>
        </a:p>
      </dgm:t>
    </dgm:pt>
    <dgm:pt modelId="{E52CA5CF-66EA-40CA-881A-23A703B310FF}" type="pres">
      <dgm:prSet presAssocID="{4ACA1D21-01B7-4E80-8AD0-E8C5685AE0B8}" presName="Name0" presStyleCnt="0">
        <dgm:presLayoutVars>
          <dgm:chMax val="7"/>
          <dgm:dir/>
          <dgm:resizeHandles val="exact"/>
        </dgm:presLayoutVars>
      </dgm:prSet>
      <dgm:spPr/>
    </dgm:pt>
    <dgm:pt modelId="{58760C21-0A07-4B11-84B2-15D7A2AB5882}" type="pres">
      <dgm:prSet presAssocID="{4ACA1D21-01B7-4E80-8AD0-E8C5685AE0B8}" presName="ellipse1" presStyleLbl="vennNode1" presStyleIdx="0" presStyleCnt="3">
        <dgm:presLayoutVars>
          <dgm:bulletEnabled val="1"/>
        </dgm:presLayoutVars>
      </dgm:prSet>
      <dgm:spPr/>
      <dgm:t>
        <a:bodyPr/>
        <a:lstStyle/>
        <a:p>
          <a:endParaRPr lang="en-US"/>
        </a:p>
      </dgm:t>
    </dgm:pt>
    <dgm:pt modelId="{3CB72899-41C5-495F-AAC5-9E2855827226}" type="pres">
      <dgm:prSet presAssocID="{4ACA1D21-01B7-4E80-8AD0-E8C5685AE0B8}" presName="ellipse2" presStyleLbl="vennNode1" presStyleIdx="1" presStyleCnt="3">
        <dgm:presLayoutVars>
          <dgm:bulletEnabled val="1"/>
        </dgm:presLayoutVars>
      </dgm:prSet>
      <dgm:spPr/>
      <dgm:t>
        <a:bodyPr/>
        <a:lstStyle/>
        <a:p>
          <a:endParaRPr lang="en-US"/>
        </a:p>
      </dgm:t>
    </dgm:pt>
    <dgm:pt modelId="{0B5F92F8-C963-4E79-83F6-1D4D270393E8}" type="pres">
      <dgm:prSet presAssocID="{4ACA1D21-01B7-4E80-8AD0-E8C5685AE0B8}" presName="ellipse3" presStyleLbl="vennNode1" presStyleIdx="2" presStyleCnt="3">
        <dgm:presLayoutVars>
          <dgm:bulletEnabled val="1"/>
        </dgm:presLayoutVars>
      </dgm:prSet>
      <dgm:spPr/>
      <dgm:t>
        <a:bodyPr/>
        <a:lstStyle/>
        <a:p>
          <a:endParaRPr lang="en-US"/>
        </a:p>
      </dgm:t>
    </dgm:pt>
  </dgm:ptLst>
  <dgm:cxnLst>
    <dgm:cxn modelId="{0D9267AD-3606-4468-BE31-9663D41BE101}" srcId="{4ACA1D21-01B7-4E80-8AD0-E8C5685AE0B8}" destId="{06C227F4-AB26-4541-8BE5-94EC3F00650D}" srcOrd="0" destOrd="0" parTransId="{4F202F59-99BE-4D71-AB65-D71DF32D11DE}" sibTransId="{C05DCD31-1FBF-4BEC-81F2-9F2E3912F979}"/>
    <dgm:cxn modelId="{26635A7E-CDBD-4C33-AAC7-DF9137FC0419}" type="presOf" srcId="{06C227F4-AB26-4541-8BE5-94EC3F00650D}" destId="{58760C21-0A07-4B11-84B2-15D7A2AB5882}" srcOrd="0" destOrd="0" presId="urn:microsoft.com/office/officeart/2005/8/layout/rings+Icon"/>
    <dgm:cxn modelId="{CD9D1A5E-763D-403C-BD67-17C61036B8E5}" srcId="{4ACA1D21-01B7-4E80-8AD0-E8C5685AE0B8}" destId="{09B77DFD-F95A-4A94-BDDC-AE24706E51E3}" srcOrd="2" destOrd="0" parTransId="{4AA99013-5C73-4AFD-BBB3-42099A7C1093}" sibTransId="{09E306CC-58D2-446E-A108-293817C2CE22}"/>
    <dgm:cxn modelId="{21581F07-524B-4887-A887-08F9FE40EFC2}" srcId="{4ACA1D21-01B7-4E80-8AD0-E8C5685AE0B8}" destId="{D6E05BF0-BE7D-4F1D-9679-CB3CE41D2F89}" srcOrd="1" destOrd="0" parTransId="{F401F2E1-D333-40C3-B333-BD584D672C34}" sibTransId="{7B634F41-B83B-434E-9984-27910060D8E1}"/>
    <dgm:cxn modelId="{262A0BB7-1469-4B85-AFB6-2F4C47812751}" type="presOf" srcId="{4ACA1D21-01B7-4E80-8AD0-E8C5685AE0B8}" destId="{E52CA5CF-66EA-40CA-881A-23A703B310FF}" srcOrd="0" destOrd="0" presId="urn:microsoft.com/office/officeart/2005/8/layout/rings+Icon"/>
    <dgm:cxn modelId="{4C76C9BB-A931-4460-A3C9-525807E92091}" type="presOf" srcId="{D6E05BF0-BE7D-4F1D-9679-CB3CE41D2F89}" destId="{3CB72899-41C5-495F-AAC5-9E2855827226}" srcOrd="0" destOrd="0" presId="urn:microsoft.com/office/officeart/2005/8/layout/rings+Icon"/>
    <dgm:cxn modelId="{7FB350E3-B1D3-4DC3-AA88-7C0F79267FD2}" type="presOf" srcId="{09B77DFD-F95A-4A94-BDDC-AE24706E51E3}" destId="{0B5F92F8-C963-4E79-83F6-1D4D270393E8}" srcOrd="0" destOrd="0" presId="urn:microsoft.com/office/officeart/2005/8/layout/rings+Icon"/>
    <dgm:cxn modelId="{236794DD-E72C-45C5-8387-235F9D77E555}" type="presParOf" srcId="{E52CA5CF-66EA-40CA-881A-23A703B310FF}" destId="{58760C21-0A07-4B11-84B2-15D7A2AB5882}" srcOrd="0" destOrd="0" presId="urn:microsoft.com/office/officeart/2005/8/layout/rings+Icon"/>
    <dgm:cxn modelId="{065B1272-4F29-4980-AA6F-E2B4C8D6D5D9}" type="presParOf" srcId="{E52CA5CF-66EA-40CA-881A-23A703B310FF}" destId="{3CB72899-41C5-495F-AAC5-9E2855827226}" srcOrd="1" destOrd="0" presId="urn:microsoft.com/office/officeart/2005/8/layout/rings+Icon"/>
    <dgm:cxn modelId="{69656DEE-63E9-4059-A7DA-7886579E26C8}" type="presParOf" srcId="{E52CA5CF-66EA-40CA-881A-23A703B310FF}" destId="{0B5F92F8-C963-4E79-83F6-1D4D270393E8}"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75FDF-AEE0-4365-AB3A-920EA225EF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1972198-0F55-4F69-A058-9D8329457BB4}">
      <dgm:prSet phldrT="[Text]" custT="1"/>
      <dgm:spPr>
        <a:xfrm>
          <a:off x="5377" y="1160527"/>
          <a:ext cx="1440959" cy="72047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800" dirty="0" smtClean="0">
              <a:solidFill>
                <a:sysClr val="window" lastClr="FFFFFF"/>
              </a:solidFill>
              <a:latin typeface="Calibri" panose="020F0502020204030204"/>
              <a:ea typeface="+mn-ea"/>
              <a:cs typeface="+mn-cs"/>
            </a:rPr>
            <a:t>Screen in or out</a:t>
          </a:r>
          <a:endParaRPr lang="en-US" sz="1800" dirty="0">
            <a:solidFill>
              <a:sysClr val="window" lastClr="FFFFFF"/>
            </a:solidFill>
            <a:latin typeface="Calibri" panose="020F0502020204030204"/>
            <a:ea typeface="+mn-ea"/>
            <a:cs typeface="+mn-cs"/>
          </a:endParaRPr>
        </a:p>
      </dgm:t>
    </dgm:pt>
    <dgm:pt modelId="{8DAAC6A5-2447-4120-88C5-48168CE14A3C}" type="parTrans" cxnId="{CFD2F95B-937F-4937-87AF-485FF512E87F}">
      <dgm:prSet/>
      <dgm:spPr/>
      <dgm:t>
        <a:bodyPr/>
        <a:lstStyle/>
        <a:p>
          <a:endParaRPr lang="en-US"/>
        </a:p>
      </dgm:t>
    </dgm:pt>
    <dgm:pt modelId="{8C86EB00-4DEF-4A06-9D0F-C6808CAB115B}" type="sibTrans" cxnId="{CFD2F95B-937F-4937-87AF-485FF512E87F}">
      <dgm:prSet/>
      <dgm:spPr/>
      <dgm:t>
        <a:bodyPr/>
        <a:lstStyle/>
        <a:p>
          <a:endParaRPr lang="en-US"/>
        </a:p>
      </dgm:t>
    </dgm:pt>
    <dgm:pt modelId="{9718A024-D434-43AB-B932-C37C6BF58545}">
      <dgm:prSet phldrT="[Text]" custT="1"/>
      <dgm:spPr>
        <a:xfrm>
          <a:off x="2022720" y="539113"/>
          <a:ext cx="1440959" cy="72047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400" dirty="0">
              <a:solidFill>
                <a:sysClr val="window" lastClr="FFFFFF"/>
              </a:solidFill>
              <a:latin typeface="Calibri" panose="020F0502020204030204"/>
              <a:ea typeface="+mn-ea"/>
              <a:cs typeface="+mn-cs"/>
            </a:rPr>
            <a:t>Yes</a:t>
          </a:r>
        </a:p>
      </dgm:t>
    </dgm:pt>
    <dgm:pt modelId="{82C5A1CC-7E3E-49AE-AC47-0B79DFA6E122}" type="parTrans" cxnId="{EC79E1BC-CADA-4164-B3D0-27FA8923EB84}">
      <dgm:prSet/>
      <dgm:spPr>
        <a:xfrm rot="18770822">
          <a:off x="1310744" y="1189799"/>
          <a:ext cx="847568" cy="40521"/>
        </a:xfrm>
        <a:noFill/>
        <a:ln w="12700" cap="flat" cmpd="sng" algn="ctr">
          <a:solidFill>
            <a:srgbClr val="5B9BD5">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A99CD933-2037-46AA-94B2-BDCB968E7692}" type="sibTrans" cxnId="{EC79E1BC-CADA-4164-B3D0-27FA8923EB84}">
      <dgm:prSet/>
      <dgm:spPr/>
      <dgm:t>
        <a:bodyPr/>
        <a:lstStyle/>
        <a:p>
          <a:endParaRPr lang="en-US"/>
        </a:p>
      </dgm:t>
    </dgm:pt>
    <dgm:pt modelId="{1BBFB943-9B35-4B3C-ADB8-D597F6AC1378}">
      <dgm:prSet phldrT="[Text]" custT="1"/>
      <dgm:spPr>
        <a:xfrm>
          <a:off x="4040063" y="124837"/>
          <a:ext cx="1440959" cy="72047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 lastClr="FFFFFF"/>
              </a:solidFill>
              <a:latin typeface="Calibri" panose="020F0502020204030204"/>
              <a:ea typeface="+mn-ea"/>
              <a:cs typeface="+mn-cs"/>
            </a:rPr>
            <a:t>Family Assessment Response </a:t>
          </a:r>
        </a:p>
        <a:p>
          <a:endParaRPr lang="en-US" sz="1200" dirty="0">
            <a:solidFill>
              <a:sysClr val="window" lastClr="FFFFFF"/>
            </a:solidFill>
            <a:latin typeface="Calibri" panose="020F0502020204030204"/>
            <a:ea typeface="+mn-ea"/>
            <a:cs typeface="+mn-cs"/>
          </a:endParaRPr>
        </a:p>
      </dgm:t>
    </dgm:pt>
    <dgm:pt modelId="{1AD48FAD-68B8-4863-85DB-9D83DA60224D}" type="parTrans" cxnId="{53E720C2-5BA1-4A90-B51D-AB46B7C262D7}">
      <dgm:prSet/>
      <dgm:spPr>
        <a:xfrm rot="19457599">
          <a:off x="3396962" y="671954"/>
          <a:ext cx="709818" cy="40521"/>
        </a:xfr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DD6335A3-4166-488A-8286-3172058070A4}" type="sibTrans" cxnId="{53E720C2-5BA1-4A90-B51D-AB46B7C262D7}">
      <dgm:prSet/>
      <dgm:spPr/>
      <dgm:t>
        <a:bodyPr/>
        <a:lstStyle/>
        <a:p>
          <a:endParaRPr lang="en-US"/>
        </a:p>
      </dgm:t>
    </dgm:pt>
    <dgm:pt modelId="{D866F93E-9FD4-40EB-A58F-EB04D0FDC837}">
      <dgm:prSet phldrT="[Text]" custT="1"/>
      <dgm:spPr>
        <a:xfrm>
          <a:off x="4040063" y="953389"/>
          <a:ext cx="1440959" cy="720479"/>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dirty="0">
              <a:solidFill>
                <a:sysClr val="window" lastClr="FFFFFF"/>
              </a:solidFill>
              <a:latin typeface="Calibri" panose="020F0502020204030204"/>
              <a:ea typeface="+mn-ea"/>
              <a:cs typeface="+mn-cs"/>
            </a:rPr>
            <a:t>Family Investigation </a:t>
          </a:r>
        </a:p>
      </dgm:t>
    </dgm:pt>
    <dgm:pt modelId="{6A2EFAB2-0D00-4232-A069-5F4ACAEECD02}" type="parTrans" cxnId="{45761D04-65CB-4F44-8B07-C54719396A58}">
      <dgm:prSet/>
      <dgm:spPr>
        <a:xfrm rot="2142401">
          <a:off x="3396962" y="1086230"/>
          <a:ext cx="709818" cy="40521"/>
        </a:xfr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97AB100-A27A-4FB4-B740-8CE08F6A0D64}" type="sibTrans" cxnId="{45761D04-65CB-4F44-8B07-C54719396A58}">
      <dgm:prSet/>
      <dgm:spPr/>
      <dgm:t>
        <a:bodyPr/>
        <a:lstStyle/>
        <a:p>
          <a:endParaRPr lang="en-US"/>
        </a:p>
      </dgm:t>
    </dgm:pt>
    <dgm:pt modelId="{7E5D631B-BF5A-48D0-9A0F-3B3682CF7159}">
      <dgm:prSet phldrT="[Text]" custT="1">
        <dgm:style>
          <a:lnRef idx="1">
            <a:schemeClr val="accent5"/>
          </a:lnRef>
          <a:fillRef idx="3">
            <a:schemeClr val="accent5"/>
          </a:fillRef>
          <a:effectRef idx="2">
            <a:schemeClr val="accent5"/>
          </a:effectRef>
          <a:fontRef idx="minor">
            <a:schemeClr val="lt1"/>
          </a:fontRef>
        </dgm:style>
      </dgm:prSet>
      <dgm:spPr>
        <a:xfrm>
          <a:off x="2022720" y="1781940"/>
          <a:ext cx="1440959" cy="720479"/>
        </a:xfrm>
        <a:ln/>
      </dgm:spPr>
      <dgm:t>
        <a:bodyPr/>
        <a:lstStyle/>
        <a:p>
          <a:r>
            <a:rPr lang="en-US" sz="2000" dirty="0">
              <a:solidFill>
                <a:sysClr val="window" lastClr="FFFFFF"/>
              </a:solidFill>
              <a:latin typeface="Calibri" panose="020F0502020204030204"/>
              <a:ea typeface="+mn-ea"/>
              <a:cs typeface="+mn-cs"/>
            </a:rPr>
            <a:t>No </a:t>
          </a:r>
        </a:p>
      </dgm:t>
    </dgm:pt>
    <dgm:pt modelId="{658A11D6-30E9-4F26-A99F-C140BD5DC8BE}" type="parTrans" cxnId="{E3385D48-F82B-484F-9014-A96BDC17EA24}">
      <dgm:prSet/>
      <dgm:spPr>
        <a:xfrm rot="2829178">
          <a:off x="1310744" y="1811212"/>
          <a:ext cx="847568" cy="40521"/>
        </a:xfrm>
        <a:noFill/>
        <a:ln w="12700" cap="flat" cmpd="sng" algn="ctr">
          <a:solidFill>
            <a:srgbClr val="5B9BD5">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C13197BE-E7D5-4D2A-B0C2-52862BA64F90}" type="sibTrans" cxnId="{E3385D48-F82B-484F-9014-A96BDC17EA24}">
      <dgm:prSet/>
      <dgm:spPr/>
      <dgm:t>
        <a:bodyPr/>
        <a:lstStyle/>
        <a:p>
          <a:endParaRPr lang="en-US"/>
        </a:p>
      </dgm:t>
    </dgm:pt>
    <dgm:pt modelId="{C0983D57-E3EB-4664-BA09-DA320FF4E651}">
      <dgm:prSet phldrT="[Text]" custT="1">
        <dgm:style>
          <a:lnRef idx="1">
            <a:schemeClr val="accent5"/>
          </a:lnRef>
          <a:fillRef idx="3">
            <a:schemeClr val="accent5"/>
          </a:fillRef>
          <a:effectRef idx="2">
            <a:schemeClr val="accent5"/>
          </a:effectRef>
          <a:fontRef idx="minor">
            <a:schemeClr val="lt1"/>
          </a:fontRef>
        </dgm:style>
      </dgm:prSet>
      <dgm:spPr>
        <a:xfrm>
          <a:off x="4040063" y="1781940"/>
          <a:ext cx="1440959" cy="720479"/>
        </a:xfrm>
        <a:ln/>
      </dgm:spPr>
      <dgm:t>
        <a:bodyPr/>
        <a:lstStyle/>
        <a:p>
          <a:r>
            <a:rPr lang="en-US" sz="2000" dirty="0">
              <a:solidFill>
                <a:sysClr val="window" lastClr="FFFFFF"/>
              </a:solidFill>
              <a:latin typeface="Calibri" panose="020F0502020204030204"/>
              <a:ea typeface="+mn-ea"/>
              <a:cs typeface="+mn-cs"/>
            </a:rPr>
            <a:t>Child welfare response</a:t>
          </a:r>
        </a:p>
      </dgm:t>
    </dgm:pt>
    <dgm:pt modelId="{65E314E2-9B2B-4252-B10D-BE4C35CD882B}" type="parTrans" cxnId="{AA5DB612-A884-4026-B77C-4E9132F050DD}">
      <dgm:prSet/>
      <dgm:spPr>
        <a:xfrm>
          <a:off x="3463679" y="2121919"/>
          <a:ext cx="576383" cy="40521"/>
        </a:xfr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41AD73A8-C298-4313-A25B-A602AFBE1BD9}" type="sibTrans" cxnId="{AA5DB612-A884-4026-B77C-4E9132F050DD}">
      <dgm:prSet/>
      <dgm:spPr/>
      <dgm:t>
        <a:bodyPr/>
        <a:lstStyle/>
        <a:p>
          <a:endParaRPr lang="en-US"/>
        </a:p>
      </dgm:t>
    </dgm:pt>
    <dgm:pt modelId="{6ED5F442-97A9-492E-BBF8-0DE673279FA4}">
      <dgm:prSet custT="1">
        <dgm:style>
          <a:lnRef idx="1">
            <a:schemeClr val="accent4"/>
          </a:lnRef>
          <a:fillRef idx="2">
            <a:schemeClr val="accent4"/>
          </a:fillRef>
          <a:effectRef idx="1">
            <a:schemeClr val="accent4"/>
          </a:effectRef>
          <a:fontRef idx="minor">
            <a:schemeClr val="dk1"/>
          </a:fontRef>
        </dgm:style>
      </dgm:prSet>
      <dgm:spPr>
        <a:xfrm>
          <a:off x="24412" y="0"/>
          <a:ext cx="1440959" cy="1086483"/>
        </a:xfrm>
        <a:ln/>
      </dgm:spPr>
      <dgm:t>
        <a:bodyPr/>
        <a:lstStyle/>
        <a:p>
          <a:r>
            <a:rPr lang="en-US" sz="1800" dirty="0" smtClean="0">
              <a:solidFill>
                <a:sysClr val="window" lastClr="FFFFFF"/>
              </a:solidFill>
              <a:latin typeface="Calibri" panose="020F0502020204030204"/>
              <a:ea typeface="+mn-ea"/>
              <a:cs typeface="+mn-cs"/>
            </a:rPr>
            <a:t>Report of maltreatment to child protection intake</a:t>
          </a:r>
          <a:endParaRPr lang="en-US" sz="1800" dirty="0">
            <a:solidFill>
              <a:sysClr val="window" lastClr="FFFFFF"/>
            </a:solidFill>
            <a:latin typeface="Calibri" panose="020F0502020204030204"/>
            <a:ea typeface="+mn-ea"/>
            <a:cs typeface="+mn-cs"/>
          </a:endParaRPr>
        </a:p>
      </dgm:t>
    </dgm:pt>
    <dgm:pt modelId="{D0B805AB-302F-49BA-8326-6791A3E9A469}" type="parTrans" cxnId="{9B3BC8E3-A3A4-4D0B-A242-7AD13F5ECFCE}">
      <dgm:prSet/>
      <dgm:spPr/>
      <dgm:t>
        <a:bodyPr/>
        <a:lstStyle/>
        <a:p>
          <a:endParaRPr lang="en-US"/>
        </a:p>
      </dgm:t>
    </dgm:pt>
    <dgm:pt modelId="{2BED122F-37E2-49B3-B177-9A60DE9F5E4F}" type="sibTrans" cxnId="{9B3BC8E3-A3A4-4D0B-A242-7AD13F5ECFCE}">
      <dgm:prSet/>
      <dgm:spPr/>
      <dgm:t>
        <a:bodyPr/>
        <a:lstStyle/>
        <a:p>
          <a:endParaRPr lang="en-US"/>
        </a:p>
      </dgm:t>
    </dgm:pt>
    <dgm:pt modelId="{8E479644-CCB3-4200-95C8-CC6AA016D82E}" type="pres">
      <dgm:prSet presAssocID="{3F775FDF-AEE0-4365-AB3A-920EA225EF66}" presName="diagram" presStyleCnt="0">
        <dgm:presLayoutVars>
          <dgm:chPref val="1"/>
          <dgm:dir/>
          <dgm:animOne val="branch"/>
          <dgm:animLvl val="lvl"/>
          <dgm:resizeHandles val="exact"/>
        </dgm:presLayoutVars>
      </dgm:prSet>
      <dgm:spPr/>
      <dgm:t>
        <a:bodyPr/>
        <a:lstStyle/>
        <a:p>
          <a:endParaRPr lang="en-US"/>
        </a:p>
      </dgm:t>
    </dgm:pt>
    <dgm:pt modelId="{EDCD5A3E-3DEB-4CC3-B2A3-09E5D0B8D223}" type="pres">
      <dgm:prSet presAssocID="{A1972198-0F55-4F69-A058-9D8329457BB4}" presName="root1" presStyleCnt="0"/>
      <dgm:spPr/>
    </dgm:pt>
    <dgm:pt modelId="{4BE32ABF-B8B3-406C-9495-C36A7D228C8B}" type="pres">
      <dgm:prSet presAssocID="{A1972198-0F55-4F69-A058-9D8329457BB4}" presName="LevelOneTextNode" presStyleLbl="node0" presStyleIdx="0" presStyleCnt="2" custLinFactNeighborX="16596" custLinFactNeighborY="55592">
        <dgm:presLayoutVars>
          <dgm:chPref val="3"/>
        </dgm:presLayoutVars>
      </dgm:prSet>
      <dgm:spPr>
        <a:prstGeom prst="roundRect">
          <a:avLst>
            <a:gd name="adj" fmla="val 10000"/>
          </a:avLst>
        </a:prstGeom>
      </dgm:spPr>
      <dgm:t>
        <a:bodyPr/>
        <a:lstStyle/>
        <a:p>
          <a:endParaRPr lang="en-US"/>
        </a:p>
      </dgm:t>
    </dgm:pt>
    <dgm:pt modelId="{862A06C9-C3B3-47C8-BB61-2DF6FB287262}" type="pres">
      <dgm:prSet presAssocID="{A1972198-0F55-4F69-A058-9D8329457BB4}" presName="level2hierChild" presStyleCnt="0"/>
      <dgm:spPr/>
    </dgm:pt>
    <dgm:pt modelId="{34DE1A23-FB1D-49A2-BC08-AABF80258555}" type="pres">
      <dgm:prSet presAssocID="{82C5A1CC-7E3E-49AE-AC47-0B79DFA6E122}" presName="conn2-1" presStyleLbl="parChTrans1D2" presStyleIdx="0" presStyleCnt="2"/>
      <dgm:spPr>
        <a:custGeom>
          <a:avLst/>
          <a:gdLst/>
          <a:ahLst/>
          <a:cxnLst/>
          <a:rect l="0" t="0" r="0" b="0"/>
          <a:pathLst>
            <a:path>
              <a:moveTo>
                <a:pt x="0" y="20260"/>
              </a:moveTo>
              <a:lnTo>
                <a:pt x="847568" y="20260"/>
              </a:lnTo>
            </a:path>
          </a:pathLst>
        </a:custGeom>
      </dgm:spPr>
      <dgm:t>
        <a:bodyPr/>
        <a:lstStyle/>
        <a:p>
          <a:endParaRPr lang="en-US"/>
        </a:p>
      </dgm:t>
    </dgm:pt>
    <dgm:pt modelId="{0B5ED64F-228E-40A6-B459-C4F653F87334}" type="pres">
      <dgm:prSet presAssocID="{82C5A1CC-7E3E-49AE-AC47-0B79DFA6E122}" presName="connTx" presStyleLbl="parChTrans1D2" presStyleIdx="0" presStyleCnt="2"/>
      <dgm:spPr/>
      <dgm:t>
        <a:bodyPr/>
        <a:lstStyle/>
        <a:p>
          <a:endParaRPr lang="en-US"/>
        </a:p>
      </dgm:t>
    </dgm:pt>
    <dgm:pt modelId="{31ED293D-9172-4ED4-83D1-8287B560F3BA}" type="pres">
      <dgm:prSet presAssocID="{9718A024-D434-43AB-B932-C37C6BF58545}" presName="root2" presStyleCnt="0"/>
      <dgm:spPr/>
    </dgm:pt>
    <dgm:pt modelId="{166B2880-B85B-4BDA-9A41-B0C52CF07F55}" type="pres">
      <dgm:prSet presAssocID="{9718A024-D434-43AB-B932-C37C6BF58545}" presName="LevelTwoTextNode" presStyleLbl="node2" presStyleIdx="0" presStyleCnt="2" custLinFactNeighborX="15853" custLinFactNeighborY="75715">
        <dgm:presLayoutVars>
          <dgm:chPref val="3"/>
        </dgm:presLayoutVars>
      </dgm:prSet>
      <dgm:spPr>
        <a:prstGeom prst="roundRect">
          <a:avLst>
            <a:gd name="adj" fmla="val 10000"/>
          </a:avLst>
        </a:prstGeom>
      </dgm:spPr>
      <dgm:t>
        <a:bodyPr/>
        <a:lstStyle/>
        <a:p>
          <a:endParaRPr lang="en-US"/>
        </a:p>
      </dgm:t>
    </dgm:pt>
    <dgm:pt modelId="{63A2098F-48F8-4A71-8282-51C616A60353}" type="pres">
      <dgm:prSet presAssocID="{9718A024-D434-43AB-B932-C37C6BF58545}" presName="level3hierChild" presStyleCnt="0"/>
      <dgm:spPr/>
    </dgm:pt>
    <dgm:pt modelId="{3E563C8B-1DD5-4DF9-A09F-99300B18EBE0}" type="pres">
      <dgm:prSet presAssocID="{1AD48FAD-68B8-4863-85DB-9D83DA60224D}" presName="conn2-1" presStyleLbl="parChTrans1D3" presStyleIdx="0" presStyleCnt="3"/>
      <dgm:spPr>
        <a:custGeom>
          <a:avLst/>
          <a:gdLst/>
          <a:ahLst/>
          <a:cxnLst/>
          <a:rect l="0" t="0" r="0" b="0"/>
          <a:pathLst>
            <a:path>
              <a:moveTo>
                <a:pt x="0" y="20260"/>
              </a:moveTo>
              <a:lnTo>
                <a:pt x="709818" y="20260"/>
              </a:lnTo>
            </a:path>
          </a:pathLst>
        </a:custGeom>
      </dgm:spPr>
      <dgm:t>
        <a:bodyPr/>
        <a:lstStyle/>
        <a:p>
          <a:endParaRPr lang="en-US"/>
        </a:p>
      </dgm:t>
    </dgm:pt>
    <dgm:pt modelId="{AC03D369-688D-4226-A5D2-571EAD516FBA}" type="pres">
      <dgm:prSet presAssocID="{1AD48FAD-68B8-4863-85DB-9D83DA60224D}" presName="connTx" presStyleLbl="parChTrans1D3" presStyleIdx="0" presStyleCnt="3"/>
      <dgm:spPr/>
      <dgm:t>
        <a:bodyPr/>
        <a:lstStyle/>
        <a:p>
          <a:endParaRPr lang="en-US"/>
        </a:p>
      </dgm:t>
    </dgm:pt>
    <dgm:pt modelId="{C3C10EBE-6312-4017-9D14-6138AFB132A2}" type="pres">
      <dgm:prSet presAssocID="{1BBFB943-9B35-4B3C-ADB8-D597F6AC1378}" presName="root2" presStyleCnt="0"/>
      <dgm:spPr/>
    </dgm:pt>
    <dgm:pt modelId="{33C212A5-2F04-483E-9649-9AF0CEF0246F}" type="pres">
      <dgm:prSet presAssocID="{1BBFB943-9B35-4B3C-ADB8-D597F6AC1378}" presName="LevelTwoTextNode" presStyleLbl="node3" presStyleIdx="0" presStyleCnt="3" custLinFactNeighborX="1287" custLinFactNeighborY="62584">
        <dgm:presLayoutVars>
          <dgm:chPref val="3"/>
        </dgm:presLayoutVars>
      </dgm:prSet>
      <dgm:spPr>
        <a:prstGeom prst="roundRect">
          <a:avLst>
            <a:gd name="adj" fmla="val 10000"/>
          </a:avLst>
        </a:prstGeom>
      </dgm:spPr>
      <dgm:t>
        <a:bodyPr/>
        <a:lstStyle/>
        <a:p>
          <a:endParaRPr lang="en-US"/>
        </a:p>
      </dgm:t>
    </dgm:pt>
    <dgm:pt modelId="{AA1314F8-5647-4323-A54F-C45C9E28BA55}" type="pres">
      <dgm:prSet presAssocID="{1BBFB943-9B35-4B3C-ADB8-D597F6AC1378}" presName="level3hierChild" presStyleCnt="0"/>
      <dgm:spPr/>
    </dgm:pt>
    <dgm:pt modelId="{F3221241-733E-4AD2-A957-E01AD676D3F6}" type="pres">
      <dgm:prSet presAssocID="{6A2EFAB2-0D00-4232-A069-5F4ACAEECD02}" presName="conn2-1" presStyleLbl="parChTrans1D3" presStyleIdx="1" presStyleCnt="3"/>
      <dgm:spPr>
        <a:custGeom>
          <a:avLst/>
          <a:gdLst/>
          <a:ahLst/>
          <a:cxnLst/>
          <a:rect l="0" t="0" r="0" b="0"/>
          <a:pathLst>
            <a:path>
              <a:moveTo>
                <a:pt x="0" y="20260"/>
              </a:moveTo>
              <a:lnTo>
                <a:pt x="709818" y="20260"/>
              </a:lnTo>
            </a:path>
          </a:pathLst>
        </a:custGeom>
      </dgm:spPr>
      <dgm:t>
        <a:bodyPr/>
        <a:lstStyle/>
        <a:p>
          <a:endParaRPr lang="en-US"/>
        </a:p>
      </dgm:t>
    </dgm:pt>
    <dgm:pt modelId="{D2AD9244-00EA-4F3A-9A69-E2E0228E13B7}" type="pres">
      <dgm:prSet presAssocID="{6A2EFAB2-0D00-4232-A069-5F4ACAEECD02}" presName="connTx" presStyleLbl="parChTrans1D3" presStyleIdx="1" presStyleCnt="3"/>
      <dgm:spPr/>
      <dgm:t>
        <a:bodyPr/>
        <a:lstStyle/>
        <a:p>
          <a:endParaRPr lang="en-US"/>
        </a:p>
      </dgm:t>
    </dgm:pt>
    <dgm:pt modelId="{641FDC23-224D-4E31-A68A-C05178F2DB3F}" type="pres">
      <dgm:prSet presAssocID="{D866F93E-9FD4-40EB-A58F-EB04D0FDC837}" presName="root2" presStyleCnt="0"/>
      <dgm:spPr/>
    </dgm:pt>
    <dgm:pt modelId="{D4E9500B-7778-48B5-B13C-ADED2A0EA722}" type="pres">
      <dgm:prSet presAssocID="{D866F93E-9FD4-40EB-A58F-EB04D0FDC837}" presName="LevelTwoTextNode" presStyleLbl="node3" presStyleIdx="1" presStyleCnt="3" custLinFactNeighborX="2398" custLinFactNeighborY="70647">
        <dgm:presLayoutVars>
          <dgm:chPref val="3"/>
        </dgm:presLayoutVars>
      </dgm:prSet>
      <dgm:spPr>
        <a:prstGeom prst="roundRect">
          <a:avLst>
            <a:gd name="adj" fmla="val 10000"/>
          </a:avLst>
        </a:prstGeom>
      </dgm:spPr>
      <dgm:t>
        <a:bodyPr/>
        <a:lstStyle/>
        <a:p>
          <a:endParaRPr lang="en-US"/>
        </a:p>
      </dgm:t>
    </dgm:pt>
    <dgm:pt modelId="{3517353D-D316-40E5-85FB-3A587E1D06AD}" type="pres">
      <dgm:prSet presAssocID="{D866F93E-9FD4-40EB-A58F-EB04D0FDC837}" presName="level3hierChild" presStyleCnt="0"/>
      <dgm:spPr/>
    </dgm:pt>
    <dgm:pt modelId="{EA961086-73F6-405A-B8EB-BEF5BA870BA7}" type="pres">
      <dgm:prSet presAssocID="{658A11D6-30E9-4F26-A99F-C140BD5DC8BE}" presName="conn2-1" presStyleLbl="parChTrans1D2" presStyleIdx="1" presStyleCnt="2"/>
      <dgm:spPr>
        <a:custGeom>
          <a:avLst/>
          <a:gdLst/>
          <a:ahLst/>
          <a:cxnLst/>
          <a:rect l="0" t="0" r="0" b="0"/>
          <a:pathLst>
            <a:path>
              <a:moveTo>
                <a:pt x="0" y="20260"/>
              </a:moveTo>
              <a:lnTo>
                <a:pt x="847568" y="20260"/>
              </a:lnTo>
            </a:path>
          </a:pathLst>
        </a:custGeom>
      </dgm:spPr>
      <dgm:t>
        <a:bodyPr/>
        <a:lstStyle/>
        <a:p>
          <a:endParaRPr lang="en-US"/>
        </a:p>
      </dgm:t>
    </dgm:pt>
    <dgm:pt modelId="{08029ECE-26F3-437E-8CA6-5B8C87D092C9}" type="pres">
      <dgm:prSet presAssocID="{658A11D6-30E9-4F26-A99F-C140BD5DC8BE}" presName="connTx" presStyleLbl="parChTrans1D2" presStyleIdx="1" presStyleCnt="2"/>
      <dgm:spPr/>
      <dgm:t>
        <a:bodyPr/>
        <a:lstStyle/>
        <a:p>
          <a:endParaRPr lang="en-US"/>
        </a:p>
      </dgm:t>
    </dgm:pt>
    <dgm:pt modelId="{2C852ADF-D700-400E-8ED9-19570F5CD7B0}" type="pres">
      <dgm:prSet presAssocID="{7E5D631B-BF5A-48D0-9A0F-3B3682CF7159}" presName="root2" presStyleCnt="0"/>
      <dgm:spPr/>
    </dgm:pt>
    <dgm:pt modelId="{1AEC59C0-3E0C-4420-B35F-A4B065C82A40}" type="pres">
      <dgm:prSet presAssocID="{7E5D631B-BF5A-48D0-9A0F-3B3682CF7159}" presName="LevelTwoTextNode" presStyleLbl="node2" presStyleIdx="1" presStyleCnt="2" custLinFactNeighborX="13779" custLinFactNeighborY="29513">
        <dgm:presLayoutVars>
          <dgm:chPref val="3"/>
        </dgm:presLayoutVars>
      </dgm:prSet>
      <dgm:spPr>
        <a:prstGeom prst="roundRect">
          <a:avLst>
            <a:gd name="adj" fmla="val 10000"/>
          </a:avLst>
        </a:prstGeom>
      </dgm:spPr>
      <dgm:t>
        <a:bodyPr/>
        <a:lstStyle/>
        <a:p>
          <a:endParaRPr lang="en-US"/>
        </a:p>
      </dgm:t>
    </dgm:pt>
    <dgm:pt modelId="{1E19F873-6464-411D-8E3B-87AD48417C59}" type="pres">
      <dgm:prSet presAssocID="{7E5D631B-BF5A-48D0-9A0F-3B3682CF7159}" presName="level3hierChild" presStyleCnt="0"/>
      <dgm:spPr/>
    </dgm:pt>
    <dgm:pt modelId="{A59ADE74-5F0B-4039-8EB8-A396BF4AC9AB}" type="pres">
      <dgm:prSet presAssocID="{65E314E2-9B2B-4252-B10D-BE4C35CD882B}" presName="conn2-1" presStyleLbl="parChTrans1D3" presStyleIdx="2" presStyleCnt="3"/>
      <dgm:spPr>
        <a:custGeom>
          <a:avLst/>
          <a:gdLst/>
          <a:ahLst/>
          <a:cxnLst/>
          <a:rect l="0" t="0" r="0" b="0"/>
          <a:pathLst>
            <a:path>
              <a:moveTo>
                <a:pt x="0" y="20260"/>
              </a:moveTo>
              <a:lnTo>
                <a:pt x="576383" y="20260"/>
              </a:lnTo>
            </a:path>
          </a:pathLst>
        </a:custGeom>
      </dgm:spPr>
      <dgm:t>
        <a:bodyPr/>
        <a:lstStyle/>
        <a:p>
          <a:endParaRPr lang="en-US"/>
        </a:p>
      </dgm:t>
    </dgm:pt>
    <dgm:pt modelId="{0F1F40E8-51A4-4B7D-A769-BFA32FD8EAF3}" type="pres">
      <dgm:prSet presAssocID="{65E314E2-9B2B-4252-B10D-BE4C35CD882B}" presName="connTx" presStyleLbl="parChTrans1D3" presStyleIdx="2" presStyleCnt="3"/>
      <dgm:spPr/>
      <dgm:t>
        <a:bodyPr/>
        <a:lstStyle/>
        <a:p>
          <a:endParaRPr lang="en-US"/>
        </a:p>
      </dgm:t>
    </dgm:pt>
    <dgm:pt modelId="{6A0E40D3-9466-4E10-92D2-A72E301B9A05}" type="pres">
      <dgm:prSet presAssocID="{C0983D57-E3EB-4664-BA09-DA320FF4E651}" presName="root2" presStyleCnt="0"/>
      <dgm:spPr/>
    </dgm:pt>
    <dgm:pt modelId="{CBE21FFC-C037-4DD8-820B-EC643DA5C6A9}" type="pres">
      <dgm:prSet presAssocID="{C0983D57-E3EB-4664-BA09-DA320FF4E651}" presName="LevelTwoTextNode" presStyleLbl="node3" presStyleIdx="2" presStyleCnt="3" custLinFactNeighborX="2250" custLinFactNeighborY="68336">
        <dgm:presLayoutVars>
          <dgm:chPref val="3"/>
        </dgm:presLayoutVars>
      </dgm:prSet>
      <dgm:spPr>
        <a:prstGeom prst="roundRect">
          <a:avLst>
            <a:gd name="adj" fmla="val 10000"/>
          </a:avLst>
        </a:prstGeom>
      </dgm:spPr>
      <dgm:t>
        <a:bodyPr/>
        <a:lstStyle/>
        <a:p>
          <a:endParaRPr lang="en-US"/>
        </a:p>
      </dgm:t>
    </dgm:pt>
    <dgm:pt modelId="{314E241B-041C-412D-803E-840BAE1FFE07}" type="pres">
      <dgm:prSet presAssocID="{C0983D57-E3EB-4664-BA09-DA320FF4E651}" presName="level3hierChild" presStyleCnt="0"/>
      <dgm:spPr/>
    </dgm:pt>
    <dgm:pt modelId="{DE337BAC-5C8B-4AC6-BEF7-6AD9333A9EC5}" type="pres">
      <dgm:prSet presAssocID="{6ED5F442-97A9-492E-BBF8-0DE673279FA4}" presName="root1" presStyleCnt="0"/>
      <dgm:spPr/>
    </dgm:pt>
    <dgm:pt modelId="{646BED6B-D8B5-4C51-BCB7-E976EF683462}" type="pres">
      <dgm:prSet presAssocID="{6ED5F442-97A9-492E-BBF8-0DE673279FA4}" presName="LevelOneTextNode" presStyleLbl="node0" presStyleIdx="1" presStyleCnt="2" custAng="19741022" custScaleX="118938" custScaleY="152389" custLinFactY="-100000" custLinFactNeighborX="-46815" custLinFactNeighborY="-132628">
        <dgm:presLayoutVars>
          <dgm:chPref val="3"/>
        </dgm:presLayoutVars>
      </dgm:prSet>
      <dgm:spPr>
        <a:prstGeom prst="downArrow">
          <a:avLst/>
        </a:prstGeom>
      </dgm:spPr>
      <dgm:t>
        <a:bodyPr/>
        <a:lstStyle/>
        <a:p>
          <a:endParaRPr lang="en-US"/>
        </a:p>
      </dgm:t>
    </dgm:pt>
    <dgm:pt modelId="{24486546-7160-4D78-AD86-F3C0EF02824C}" type="pres">
      <dgm:prSet presAssocID="{6ED5F442-97A9-492E-BBF8-0DE673279FA4}" presName="level2hierChild" presStyleCnt="0"/>
      <dgm:spPr/>
    </dgm:pt>
  </dgm:ptLst>
  <dgm:cxnLst>
    <dgm:cxn modelId="{F2B4E358-9D63-4DC3-8AAA-2D69D812C923}" type="presOf" srcId="{82C5A1CC-7E3E-49AE-AC47-0B79DFA6E122}" destId="{0B5ED64F-228E-40A6-B459-C4F653F87334}" srcOrd="1" destOrd="0" presId="urn:microsoft.com/office/officeart/2005/8/layout/hierarchy2"/>
    <dgm:cxn modelId="{16D11B3F-87CC-4477-B052-D83FAB6D3939}" type="presOf" srcId="{7E5D631B-BF5A-48D0-9A0F-3B3682CF7159}" destId="{1AEC59C0-3E0C-4420-B35F-A4B065C82A40}" srcOrd="0" destOrd="0" presId="urn:microsoft.com/office/officeart/2005/8/layout/hierarchy2"/>
    <dgm:cxn modelId="{CFD2F95B-937F-4937-87AF-485FF512E87F}" srcId="{3F775FDF-AEE0-4365-AB3A-920EA225EF66}" destId="{A1972198-0F55-4F69-A058-9D8329457BB4}" srcOrd="0" destOrd="0" parTransId="{8DAAC6A5-2447-4120-88C5-48168CE14A3C}" sibTransId="{8C86EB00-4DEF-4A06-9D0F-C6808CAB115B}"/>
    <dgm:cxn modelId="{E3385D48-F82B-484F-9014-A96BDC17EA24}" srcId="{A1972198-0F55-4F69-A058-9D8329457BB4}" destId="{7E5D631B-BF5A-48D0-9A0F-3B3682CF7159}" srcOrd="1" destOrd="0" parTransId="{658A11D6-30E9-4F26-A99F-C140BD5DC8BE}" sibTransId="{C13197BE-E7D5-4D2A-B0C2-52862BA64F90}"/>
    <dgm:cxn modelId="{CA85AF27-C683-49F4-8920-56B7061E8F49}" type="presOf" srcId="{82C5A1CC-7E3E-49AE-AC47-0B79DFA6E122}" destId="{34DE1A23-FB1D-49A2-BC08-AABF80258555}" srcOrd="0" destOrd="0" presId="urn:microsoft.com/office/officeart/2005/8/layout/hierarchy2"/>
    <dgm:cxn modelId="{A205D107-D92A-4462-A334-ECA9184F34C6}" type="presOf" srcId="{658A11D6-30E9-4F26-A99F-C140BD5DC8BE}" destId="{08029ECE-26F3-437E-8CA6-5B8C87D092C9}" srcOrd="1" destOrd="0" presId="urn:microsoft.com/office/officeart/2005/8/layout/hierarchy2"/>
    <dgm:cxn modelId="{94A47A27-AD9C-4EB7-872B-6E7E4A42C330}" type="presOf" srcId="{C0983D57-E3EB-4664-BA09-DA320FF4E651}" destId="{CBE21FFC-C037-4DD8-820B-EC643DA5C6A9}" srcOrd="0" destOrd="0" presId="urn:microsoft.com/office/officeart/2005/8/layout/hierarchy2"/>
    <dgm:cxn modelId="{AA5DB612-A884-4026-B77C-4E9132F050DD}" srcId="{7E5D631B-BF5A-48D0-9A0F-3B3682CF7159}" destId="{C0983D57-E3EB-4664-BA09-DA320FF4E651}" srcOrd="0" destOrd="0" parTransId="{65E314E2-9B2B-4252-B10D-BE4C35CD882B}" sibTransId="{41AD73A8-C298-4313-A25B-A602AFBE1BD9}"/>
    <dgm:cxn modelId="{9B3BC8E3-A3A4-4D0B-A242-7AD13F5ECFCE}" srcId="{3F775FDF-AEE0-4365-AB3A-920EA225EF66}" destId="{6ED5F442-97A9-492E-BBF8-0DE673279FA4}" srcOrd="1" destOrd="0" parTransId="{D0B805AB-302F-49BA-8326-6791A3E9A469}" sibTransId="{2BED122F-37E2-49B3-B177-9A60DE9F5E4F}"/>
    <dgm:cxn modelId="{22BF3F20-E10C-415D-A311-0C1BA5FDDB08}" type="presOf" srcId="{9718A024-D434-43AB-B932-C37C6BF58545}" destId="{166B2880-B85B-4BDA-9A41-B0C52CF07F55}" srcOrd="0" destOrd="0" presId="urn:microsoft.com/office/officeart/2005/8/layout/hierarchy2"/>
    <dgm:cxn modelId="{C85DC15C-2B46-41EB-9C34-541BE0D268BB}" type="presOf" srcId="{65E314E2-9B2B-4252-B10D-BE4C35CD882B}" destId="{0F1F40E8-51A4-4B7D-A769-BFA32FD8EAF3}" srcOrd="1" destOrd="0" presId="urn:microsoft.com/office/officeart/2005/8/layout/hierarchy2"/>
    <dgm:cxn modelId="{97C14017-FCDE-4FF1-A2E3-46E4562E4486}" type="presOf" srcId="{6ED5F442-97A9-492E-BBF8-0DE673279FA4}" destId="{646BED6B-D8B5-4C51-BCB7-E976EF683462}" srcOrd="0" destOrd="0" presId="urn:microsoft.com/office/officeart/2005/8/layout/hierarchy2"/>
    <dgm:cxn modelId="{84F59F50-8BCB-4F2F-A9CE-5684BB2ED8F7}" type="presOf" srcId="{A1972198-0F55-4F69-A058-9D8329457BB4}" destId="{4BE32ABF-B8B3-406C-9495-C36A7D228C8B}" srcOrd="0" destOrd="0" presId="urn:microsoft.com/office/officeart/2005/8/layout/hierarchy2"/>
    <dgm:cxn modelId="{25EC1E5A-5A45-48C7-A732-CA27A83DDFC5}" type="presOf" srcId="{D866F93E-9FD4-40EB-A58F-EB04D0FDC837}" destId="{D4E9500B-7778-48B5-B13C-ADED2A0EA722}" srcOrd="0" destOrd="0" presId="urn:microsoft.com/office/officeart/2005/8/layout/hierarchy2"/>
    <dgm:cxn modelId="{53E720C2-5BA1-4A90-B51D-AB46B7C262D7}" srcId="{9718A024-D434-43AB-B932-C37C6BF58545}" destId="{1BBFB943-9B35-4B3C-ADB8-D597F6AC1378}" srcOrd="0" destOrd="0" parTransId="{1AD48FAD-68B8-4863-85DB-9D83DA60224D}" sibTransId="{DD6335A3-4166-488A-8286-3172058070A4}"/>
    <dgm:cxn modelId="{28CBE081-E076-45B6-AF70-4D0F21024F09}" type="presOf" srcId="{1BBFB943-9B35-4B3C-ADB8-D597F6AC1378}" destId="{33C212A5-2F04-483E-9649-9AF0CEF0246F}" srcOrd="0" destOrd="0" presId="urn:microsoft.com/office/officeart/2005/8/layout/hierarchy2"/>
    <dgm:cxn modelId="{3483AEED-6130-43B6-8FB4-1E07F2600864}" type="presOf" srcId="{3F775FDF-AEE0-4365-AB3A-920EA225EF66}" destId="{8E479644-CCB3-4200-95C8-CC6AA016D82E}" srcOrd="0" destOrd="0" presId="urn:microsoft.com/office/officeart/2005/8/layout/hierarchy2"/>
    <dgm:cxn modelId="{F044DD8B-3F24-402B-A414-F3F136CFD4A8}" type="presOf" srcId="{658A11D6-30E9-4F26-A99F-C140BD5DC8BE}" destId="{EA961086-73F6-405A-B8EB-BEF5BA870BA7}" srcOrd="0" destOrd="0" presId="urn:microsoft.com/office/officeart/2005/8/layout/hierarchy2"/>
    <dgm:cxn modelId="{EC79E1BC-CADA-4164-B3D0-27FA8923EB84}" srcId="{A1972198-0F55-4F69-A058-9D8329457BB4}" destId="{9718A024-D434-43AB-B932-C37C6BF58545}" srcOrd="0" destOrd="0" parTransId="{82C5A1CC-7E3E-49AE-AC47-0B79DFA6E122}" sibTransId="{A99CD933-2037-46AA-94B2-BDCB968E7692}"/>
    <dgm:cxn modelId="{DA04C794-4B16-4BED-8A05-040F991FF122}" type="presOf" srcId="{1AD48FAD-68B8-4863-85DB-9D83DA60224D}" destId="{AC03D369-688D-4226-A5D2-571EAD516FBA}" srcOrd="1" destOrd="0" presId="urn:microsoft.com/office/officeart/2005/8/layout/hierarchy2"/>
    <dgm:cxn modelId="{8DA05684-E03A-41F0-85B7-6C5B844EA4FC}" type="presOf" srcId="{65E314E2-9B2B-4252-B10D-BE4C35CD882B}" destId="{A59ADE74-5F0B-4039-8EB8-A396BF4AC9AB}" srcOrd="0" destOrd="0" presId="urn:microsoft.com/office/officeart/2005/8/layout/hierarchy2"/>
    <dgm:cxn modelId="{8FA94627-2582-4440-9E3E-A0E3C8401088}" type="presOf" srcId="{6A2EFAB2-0D00-4232-A069-5F4ACAEECD02}" destId="{D2AD9244-00EA-4F3A-9A69-E2E0228E13B7}" srcOrd="1" destOrd="0" presId="urn:microsoft.com/office/officeart/2005/8/layout/hierarchy2"/>
    <dgm:cxn modelId="{5835007F-5C67-43AD-8AC3-A20627B7C0BD}" type="presOf" srcId="{1AD48FAD-68B8-4863-85DB-9D83DA60224D}" destId="{3E563C8B-1DD5-4DF9-A09F-99300B18EBE0}" srcOrd="0" destOrd="0" presId="urn:microsoft.com/office/officeart/2005/8/layout/hierarchy2"/>
    <dgm:cxn modelId="{45761D04-65CB-4F44-8B07-C54719396A58}" srcId="{9718A024-D434-43AB-B932-C37C6BF58545}" destId="{D866F93E-9FD4-40EB-A58F-EB04D0FDC837}" srcOrd="1" destOrd="0" parTransId="{6A2EFAB2-0D00-4232-A069-5F4ACAEECD02}" sibTransId="{697AB100-A27A-4FB4-B740-8CE08F6A0D64}"/>
    <dgm:cxn modelId="{EA209483-ADEB-4950-B859-23A3E549233C}" type="presOf" srcId="{6A2EFAB2-0D00-4232-A069-5F4ACAEECD02}" destId="{F3221241-733E-4AD2-A957-E01AD676D3F6}" srcOrd="0" destOrd="0" presId="urn:microsoft.com/office/officeart/2005/8/layout/hierarchy2"/>
    <dgm:cxn modelId="{8A1B1C20-763F-4ADD-BD14-3E7B7176E4B8}" type="presParOf" srcId="{8E479644-CCB3-4200-95C8-CC6AA016D82E}" destId="{EDCD5A3E-3DEB-4CC3-B2A3-09E5D0B8D223}" srcOrd="0" destOrd="0" presId="urn:microsoft.com/office/officeart/2005/8/layout/hierarchy2"/>
    <dgm:cxn modelId="{19A40172-5C68-4F29-9781-F3AB68CD6B76}" type="presParOf" srcId="{EDCD5A3E-3DEB-4CC3-B2A3-09E5D0B8D223}" destId="{4BE32ABF-B8B3-406C-9495-C36A7D228C8B}" srcOrd="0" destOrd="0" presId="urn:microsoft.com/office/officeart/2005/8/layout/hierarchy2"/>
    <dgm:cxn modelId="{C8A60411-2319-4FF5-ACE7-74F1C1681223}" type="presParOf" srcId="{EDCD5A3E-3DEB-4CC3-B2A3-09E5D0B8D223}" destId="{862A06C9-C3B3-47C8-BB61-2DF6FB287262}" srcOrd="1" destOrd="0" presId="urn:microsoft.com/office/officeart/2005/8/layout/hierarchy2"/>
    <dgm:cxn modelId="{C7F8A179-24FB-4321-8D50-EF343BE3EF56}" type="presParOf" srcId="{862A06C9-C3B3-47C8-BB61-2DF6FB287262}" destId="{34DE1A23-FB1D-49A2-BC08-AABF80258555}" srcOrd="0" destOrd="0" presId="urn:microsoft.com/office/officeart/2005/8/layout/hierarchy2"/>
    <dgm:cxn modelId="{C9EE85FD-5BE2-49BF-BD9F-90F56B4D0EAC}" type="presParOf" srcId="{34DE1A23-FB1D-49A2-BC08-AABF80258555}" destId="{0B5ED64F-228E-40A6-B459-C4F653F87334}" srcOrd="0" destOrd="0" presId="urn:microsoft.com/office/officeart/2005/8/layout/hierarchy2"/>
    <dgm:cxn modelId="{89474974-77A8-43AD-B22E-B5D142DC802E}" type="presParOf" srcId="{862A06C9-C3B3-47C8-BB61-2DF6FB287262}" destId="{31ED293D-9172-4ED4-83D1-8287B560F3BA}" srcOrd="1" destOrd="0" presId="urn:microsoft.com/office/officeart/2005/8/layout/hierarchy2"/>
    <dgm:cxn modelId="{94C8EBFC-3755-49B6-AADA-08DFFABBC84D}" type="presParOf" srcId="{31ED293D-9172-4ED4-83D1-8287B560F3BA}" destId="{166B2880-B85B-4BDA-9A41-B0C52CF07F55}" srcOrd="0" destOrd="0" presId="urn:microsoft.com/office/officeart/2005/8/layout/hierarchy2"/>
    <dgm:cxn modelId="{CFD04A66-5986-4BBF-A87C-B3F22E8A7D5D}" type="presParOf" srcId="{31ED293D-9172-4ED4-83D1-8287B560F3BA}" destId="{63A2098F-48F8-4A71-8282-51C616A60353}" srcOrd="1" destOrd="0" presId="urn:microsoft.com/office/officeart/2005/8/layout/hierarchy2"/>
    <dgm:cxn modelId="{4D981154-8B55-4BC0-836B-3DC0B922EED5}" type="presParOf" srcId="{63A2098F-48F8-4A71-8282-51C616A60353}" destId="{3E563C8B-1DD5-4DF9-A09F-99300B18EBE0}" srcOrd="0" destOrd="0" presId="urn:microsoft.com/office/officeart/2005/8/layout/hierarchy2"/>
    <dgm:cxn modelId="{C9D90D8D-1037-4FF9-955E-94970AFF6F7A}" type="presParOf" srcId="{3E563C8B-1DD5-4DF9-A09F-99300B18EBE0}" destId="{AC03D369-688D-4226-A5D2-571EAD516FBA}" srcOrd="0" destOrd="0" presId="urn:microsoft.com/office/officeart/2005/8/layout/hierarchy2"/>
    <dgm:cxn modelId="{7374BD8B-9C26-47A1-90AD-5166CC56F852}" type="presParOf" srcId="{63A2098F-48F8-4A71-8282-51C616A60353}" destId="{C3C10EBE-6312-4017-9D14-6138AFB132A2}" srcOrd="1" destOrd="0" presId="urn:microsoft.com/office/officeart/2005/8/layout/hierarchy2"/>
    <dgm:cxn modelId="{0A5B21DE-3C03-4577-B588-47749B4912BB}" type="presParOf" srcId="{C3C10EBE-6312-4017-9D14-6138AFB132A2}" destId="{33C212A5-2F04-483E-9649-9AF0CEF0246F}" srcOrd="0" destOrd="0" presId="urn:microsoft.com/office/officeart/2005/8/layout/hierarchy2"/>
    <dgm:cxn modelId="{EC65E291-3716-4E91-A81E-E067469CFDE0}" type="presParOf" srcId="{C3C10EBE-6312-4017-9D14-6138AFB132A2}" destId="{AA1314F8-5647-4323-A54F-C45C9E28BA55}" srcOrd="1" destOrd="0" presId="urn:microsoft.com/office/officeart/2005/8/layout/hierarchy2"/>
    <dgm:cxn modelId="{357AF10E-EFF7-4534-B2CF-E37D336A0894}" type="presParOf" srcId="{63A2098F-48F8-4A71-8282-51C616A60353}" destId="{F3221241-733E-4AD2-A957-E01AD676D3F6}" srcOrd="2" destOrd="0" presId="urn:microsoft.com/office/officeart/2005/8/layout/hierarchy2"/>
    <dgm:cxn modelId="{CB64914E-00CA-47D7-BFB8-3893BBC79C80}" type="presParOf" srcId="{F3221241-733E-4AD2-A957-E01AD676D3F6}" destId="{D2AD9244-00EA-4F3A-9A69-E2E0228E13B7}" srcOrd="0" destOrd="0" presId="urn:microsoft.com/office/officeart/2005/8/layout/hierarchy2"/>
    <dgm:cxn modelId="{AD29844C-F1D6-4CE1-B0BF-48065984CC2E}" type="presParOf" srcId="{63A2098F-48F8-4A71-8282-51C616A60353}" destId="{641FDC23-224D-4E31-A68A-C05178F2DB3F}" srcOrd="3" destOrd="0" presId="urn:microsoft.com/office/officeart/2005/8/layout/hierarchy2"/>
    <dgm:cxn modelId="{D02C826A-6181-4021-892D-B22396E9B351}" type="presParOf" srcId="{641FDC23-224D-4E31-A68A-C05178F2DB3F}" destId="{D4E9500B-7778-48B5-B13C-ADED2A0EA722}" srcOrd="0" destOrd="0" presId="urn:microsoft.com/office/officeart/2005/8/layout/hierarchy2"/>
    <dgm:cxn modelId="{96100F99-9AAB-4A15-A031-179D1241E016}" type="presParOf" srcId="{641FDC23-224D-4E31-A68A-C05178F2DB3F}" destId="{3517353D-D316-40E5-85FB-3A587E1D06AD}" srcOrd="1" destOrd="0" presId="urn:microsoft.com/office/officeart/2005/8/layout/hierarchy2"/>
    <dgm:cxn modelId="{8D829F6F-A7DA-4696-85A8-D8B55624824F}" type="presParOf" srcId="{862A06C9-C3B3-47C8-BB61-2DF6FB287262}" destId="{EA961086-73F6-405A-B8EB-BEF5BA870BA7}" srcOrd="2" destOrd="0" presId="urn:microsoft.com/office/officeart/2005/8/layout/hierarchy2"/>
    <dgm:cxn modelId="{E0ACBAB2-D192-4B32-A182-0A909576367D}" type="presParOf" srcId="{EA961086-73F6-405A-B8EB-BEF5BA870BA7}" destId="{08029ECE-26F3-437E-8CA6-5B8C87D092C9}" srcOrd="0" destOrd="0" presId="urn:microsoft.com/office/officeart/2005/8/layout/hierarchy2"/>
    <dgm:cxn modelId="{8F89F80D-BC04-4EEE-9659-2225E1FE54C0}" type="presParOf" srcId="{862A06C9-C3B3-47C8-BB61-2DF6FB287262}" destId="{2C852ADF-D700-400E-8ED9-19570F5CD7B0}" srcOrd="3" destOrd="0" presId="urn:microsoft.com/office/officeart/2005/8/layout/hierarchy2"/>
    <dgm:cxn modelId="{11F7BED2-E430-4275-92F1-9DD8976AA68B}" type="presParOf" srcId="{2C852ADF-D700-400E-8ED9-19570F5CD7B0}" destId="{1AEC59C0-3E0C-4420-B35F-A4B065C82A40}" srcOrd="0" destOrd="0" presId="urn:microsoft.com/office/officeart/2005/8/layout/hierarchy2"/>
    <dgm:cxn modelId="{B1BC8C8E-0BDD-4CA9-BCFD-C2AA2BC18FBE}" type="presParOf" srcId="{2C852ADF-D700-400E-8ED9-19570F5CD7B0}" destId="{1E19F873-6464-411D-8E3B-87AD48417C59}" srcOrd="1" destOrd="0" presId="urn:microsoft.com/office/officeart/2005/8/layout/hierarchy2"/>
    <dgm:cxn modelId="{FAE5B917-0F6A-42A2-949E-D50F7BDC2E25}" type="presParOf" srcId="{1E19F873-6464-411D-8E3B-87AD48417C59}" destId="{A59ADE74-5F0B-4039-8EB8-A396BF4AC9AB}" srcOrd="0" destOrd="0" presId="urn:microsoft.com/office/officeart/2005/8/layout/hierarchy2"/>
    <dgm:cxn modelId="{2CE315BB-07D2-4E18-BF1B-85A2E42F1318}" type="presParOf" srcId="{A59ADE74-5F0B-4039-8EB8-A396BF4AC9AB}" destId="{0F1F40E8-51A4-4B7D-A769-BFA32FD8EAF3}" srcOrd="0" destOrd="0" presId="urn:microsoft.com/office/officeart/2005/8/layout/hierarchy2"/>
    <dgm:cxn modelId="{A06D1D71-B1B7-45D7-A8CE-F995F151943F}" type="presParOf" srcId="{1E19F873-6464-411D-8E3B-87AD48417C59}" destId="{6A0E40D3-9466-4E10-92D2-A72E301B9A05}" srcOrd="1" destOrd="0" presId="urn:microsoft.com/office/officeart/2005/8/layout/hierarchy2"/>
    <dgm:cxn modelId="{76FB54C4-5801-42C3-938C-4A5F95549DDD}" type="presParOf" srcId="{6A0E40D3-9466-4E10-92D2-A72E301B9A05}" destId="{CBE21FFC-C037-4DD8-820B-EC643DA5C6A9}" srcOrd="0" destOrd="0" presId="urn:microsoft.com/office/officeart/2005/8/layout/hierarchy2"/>
    <dgm:cxn modelId="{B66B7E14-7D9A-4C8E-9A8A-3CB210E47436}" type="presParOf" srcId="{6A0E40D3-9466-4E10-92D2-A72E301B9A05}" destId="{314E241B-041C-412D-803E-840BAE1FFE07}" srcOrd="1" destOrd="0" presId="urn:microsoft.com/office/officeart/2005/8/layout/hierarchy2"/>
    <dgm:cxn modelId="{227702A1-FF30-410F-BC8F-F93859908E9A}" type="presParOf" srcId="{8E479644-CCB3-4200-95C8-CC6AA016D82E}" destId="{DE337BAC-5C8B-4AC6-BEF7-6AD9333A9EC5}" srcOrd="1" destOrd="0" presId="urn:microsoft.com/office/officeart/2005/8/layout/hierarchy2"/>
    <dgm:cxn modelId="{8545AFAF-07A9-4D4B-9B26-F08B7B5B49EF}" type="presParOf" srcId="{DE337BAC-5C8B-4AC6-BEF7-6AD9333A9EC5}" destId="{646BED6B-D8B5-4C51-BCB7-E976EF683462}" srcOrd="0" destOrd="0" presId="urn:microsoft.com/office/officeart/2005/8/layout/hierarchy2"/>
    <dgm:cxn modelId="{12651371-AB8E-4F7B-98B7-07AB954094CA}" type="presParOf" srcId="{DE337BAC-5C8B-4AC6-BEF7-6AD9333A9EC5}" destId="{24486546-7160-4D78-AD86-F3C0EF02824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75FBD8-01B1-45E8-9D7F-C1467C49F55D}"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D2B1259B-1099-403C-80AE-D95CD5AFA62D}">
      <dgm:prSet phldrT="[Text]" custT="1"/>
      <dgm:spPr/>
      <dgm:t>
        <a:bodyPr/>
        <a:lstStyle/>
        <a:p>
          <a:r>
            <a:rPr lang="en-US" sz="1500" dirty="0" smtClean="0"/>
            <a:t>Child Sex Trafficking</a:t>
          </a:r>
          <a:endParaRPr lang="en-US" sz="1500" dirty="0"/>
        </a:p>
      </dgm:t>
    </dgm:pt>
    <dgm:pt modelId="{1F8F404E-54A3-4EA3-A0DC-C2A465F4DA6C}" type="parTrans" cxnId="{6764F9A0-26A9-4ACE-AE02-23298FAE6168}">
      <dgm:prSet/>
      <dgm:spPr/>
      <dgm:t>
        <a:bodyPr/>
        <a:lstStyle/>
        <a:p>
          <a:endParaRPr lang="en-US"/>
        </a:p>
      </dgm:t>
    </dgm:pt>
    <dgm:pt modelId="{A775E527-F969-4DAB-95D0-22E3D9991696}" type="sibTrans" cxnId="{6764F9A0-26A9-4ACE-AE02-23298FAE6168}">
      <dgm:prSet/>
      <dgm:spPr/>
      <dgm:t>
        <a:bodyPr/>
        <a:lstStyle/>
        <a:p>
          <a:endParaRPr lang="en-US" dirty="0"/>
        </a:p>
      </dgm:t>
    </dgm:pt>
    <dgm:pt modelId="{881509A0-D952-403B-B0E9-996C831CB086}">
      <dgm:prSet phldrT="[Text]" custT="1"/>
      <dgm:spPr/>
      <dgm:t>
        <a:bodyPr/>
        <a:lstStyle/>
        <a:p>
          <a:r>
            <a:rPr lang="en-US" sz="1500" dirty="0" smtClean="0"/>
            <a:t>Sex Abuse</a:t>
          </a:r>
          <a:endParaRPr lang="en-US" sz="1500" dirty="0"/>
        </a:p>
      </dgm:t>
    </dgm:pt>
    <dgm:pt modelId="{0ED55FB8-247F-4C21-8DB5-B2E1A110AE14}" type="parTrans" cxnId="{317C5BA0-448F-4C25-BAFE-B376561B82E6}">
      <dgm:prSet/>
      <dgm:spPr/>
      <dgm:t>
        <a:bodyPr/>
        <a:lstStyle/>
        <a:p>
          <a:endParaRPr lang="en-US"/>
        </a:p>
      </dgm:t>
    </dgm:pt>
    <dgm:pt modelId="{D6E57181-CB0E-49AE-BFC4-C807B0E911F8}" type="sibTrans" cxnId="{317C5BA0-448F-4C25-BAFE-B376561B82E6}">
      <dgm:prSet/>
      <dgm:spPr/>
      <dgm:t>
        <a:bodyPr/>
        <a:lstStyle/>
        <a:p>
          <a:endParaRPr lang="en-US"/>
        </a:p>
      </dgm:t>
    </dgm:pt>
    <dgm:pt modelId="{5717C799-D2C8-41B2-AA56-D91EFED4A8A3}">
      <dgm:prSet phldrT="[Text]" custT="1"/>
      <dgm:spPr/>
      <dgm:t>
        <a:bodyPr/>
        <a:lstStyle/>
        <a:p>
          <a:r>
            <a:rPr lang="en-US" sz="1500" dirty="0" smtClean="0"/>
            <a:t>Child Abuse and Neglect</a:t>
          </a:r>
          <a:endParaRPr lang="en-US" sz="1500" dirty="0"/>
        </a:p>
      </dgm:t>
    </dgm:pt>
    <dgm:pt modelId="{9AD73B15-CA21-4165-9908-620CABD1A847}" type="parTrans" cxnId="{3358BAC9-7E5E-445A-B7F5-41C11F8F12C1}">
      <dgm:prSet/>
      <dgm:spPr/>
      <dgm:t>
        <a:bodyPr/>
        <a:lstStyle/>
        <a:p>
          <a:endParaRPr lang="en-US"/>
        </a:p>
      </dgm:t>
    </dgm:pt>
    <dgm:pt modelId="{901395F7-145C-4577-B91E-C4B9B6886C45}" type="sibTrans" cxnId="{3358BAC9-7E5E-445A-B7F5-41C11F8F12C1}">
      <dgm:prSet/>
      <dgm:spPr/>
      <dgm:t>
        <a:bodyPr/>
        <a:lstStyle/>
        <a:p>
          <a:endParaRPr lang="en-US"/>
        </a:p>
      </dgm:t>
    </dgm:pt>
    <dgm:pt modelId="{B213E6A5-2622-4F9E-9933-204237A1551D}">
      <dgm:prSet phldrT="[Text]" custT="1"/>
      <dgm:spPr/>
      <dgm:t>
        <a:bodyPr/>
        <a:lstStyle/>
        <a:p>
          <a:r>
            <a:rPr lang="en-US" sz="1350" dirty="0" smtClean="0"/>
            <a:t>Investigation (24 hour response)</a:t>
          </a:r>
          <a:endParaRPr lang="en-US" sz="1350" dirty="0"/>
        </a:p>
      </dgm:t>
    </dgm:pt>
    <dgm:pt modelId="{C5AEE449-600C-4FCB-BC1C-F061D0CC7361}" type="parTrans" cxnId="{C737DF7A-0513-466F-9691-E785ACDA25BA}">
      <dgm:prSet/>
      <dgm:spPr/>
      <dgm:t>
        <a:bodyPr/>
        <a:lstStyle/>
        <a:p>
          <a:endParaRPr lang="en-US"/>
        </a:p>
      </dgm:t>
    </dgm:pt>
    <dgm:pt modelId="{E8A9A84E-34B6-4CA1-8872-B9801384B468}" type="sibTrans" cxnId="{C737DF7A-0513-466F-9691-E785ACDA25BA}">
      <dgm:prSet/>
      <dgm:spPr/>
      <dgm:t>
        <a:bodyPr/>
        <a:lstStyle/>
        <a:p>
          <a:endParaRPr lang="en-US"/>
        </a:p>
      </dgm:t>
    </dgm:pt>
    <dgm:pt modelId="{AA254C91-C5EC-4E5C-A3BD-71C630C26C7B}" type="pres">
      <dgm:prSet presAssocID="{5075FBD8-01B1-45E8-9D7F-C1467C49F55D}" presName="linearFlow" presStyleCnt="0">
        <dgm:presLayoutVars>
          <dgm:dir/>
          <dgm:resizeHandles val="exact"/>
        </dgm:presLayoutVars>
      </dgm:prSet>
      <dgm:spPr/>
    </dgm:pt>
    <dgm:pt modelId="{C6BD57C8-A1E5-4765-9DE2-B33EEC406195}" type="pres">
      <dgm:prSet presAssocID="{D2B1259B-1099-403C-80AE-D95CD5AFA62D}" presName="node" presStyleLbl="node1" presStyleIdx="0" presStyleCnt="4">
        <dgm:presLayoutVars>
          <dgm:bulletEnabled val="1"/>
        </dgm:presLayoutVars>
      </dgm:prSet>
      <dgm:spPr/>
      <dgm:t>
        <a:bodyPr/>
        <a:lstStyle/>
        <a:p>
          <a:endParaRPr lang="en-US"/>
        </a:p>
      </dgm:t>
    </dgm:pt>
    <dgm:pt modelId="{188BB57B-500C-4DF1-BBAF-BE2899618C83}" type="pres">
      <dgm:prSet presAssocID="{A775E527-F969-4DAB-95D0-22E3D9991696}" presName="spacerL" presStyleCnt="0"/>
      <dgm:spPr/>
    </dgm:pt>
    <dgm:pt modelId="{E0529E7E-757A-46BA-8A37-BDF8D1DE58E3}" type="pres">
      <dgm:prSet presAssocID="{A775E527-F969-4DAB-95D0-22E3D9991696}" presName="sibTrans" presStyleLbl="sibTrans2D1" presStyleIdx="0" presStyleCnt="3"/>
      <dgm:spPr>
        <a:prstGeom prst="mathEqual">
          <a:avLst/>
        </a:prstGeom>
      </dgm:spPr>
      <dgm:t>
        <a:bodyPr/>
        <a:lstStyle/>
        <a:p>
          <a:endParaRPr lang="en-US"/>
        </a:p>
      </dgm:t>
    </dgm:pt>
    <dgm:pt modelId="{211B5946-E571-4DE3-9A34-7A26E2B382A8}" type="pres">
      <dgm:prSet presAssocID="{A775E527-F969-4DAB-95D0-22E3D9991696}" presName="spacerR" presStyleCnt="0"/>
      <dgm:spPr/>
    </dgm:pt>
    <dgm:pt modelId="{062A7D8E-A026-475C-AC2E-CA5E47EAEB25}" type="pres">
      <dgm:prSet presAssocID="{881509A0-D952-403B-B0E9-996C831CB086}" presName="node" presStyleLbl="node1" presStyleIdx="1" presStyleCnt="4">
        <dgm:presLayoutVars>
          <dgm:bulletEnabled val="1"/>
        </dgm:presLayoutVars>
      </dgm:prSet>
      <dgm:spPr/>
      <dgm:t>
        <a:bodyPr/>
        <a:lstStyle/>
        <a:p>
          <a:endParaRPr lang="en-US"/>
        </a:p>
      </dgm:t>
    </dgm:pt>
    <dgm:pt modelId="{024EFAE3-1F43-4E67-9412-61B4B1DECBC8}" type="pres">
      <dgm:prSet presAssocID="{D6E57181-CB0E-49AE-BFC4-C807B0E911F8}" presName="spacerL" presStyleCnt="0"/>
      <dgm:spPr/>
    </dgm:pt>
    <dgm:pt modelId="{907C6AE2-7709-40CF-949A-8FC44E3EC7CC}" type="pres">
      <dgm:prSet presAssocID="{D6E57181-CB0E-49AE-BFC4-C807B0E911F8}" presName="sibTrans" presStyleLbl="sibTrans2D1" presStyleIdx="1" presStyleCnt="3"/>
      <dgm:spPr>
        <a:prstGeom prst="mathEqual">
          <a:avLst/>
        </a:prstGeom>
      </dgm:spPr>
      <dgm:t>
        <a:bodyPr/>
        <a:lstStyle/>
        <a:p>
          <a:endParaRPr lang="en-US"/>
        </a:p>
      </dgm:t>
    </dgm:pt>
    <dgm:pt modelId="{E55A5876-8280-4500-B6A8-E9F5359CD432}" type="pres">
      <dgm:prSet presAssocID="{D6E57181-CB0E-49AE-BFC4-C807B0E911F8}" presName="spacerR" presStyleCnt="0"/>
      <dgm:spPr/>
    </dgm:pt>
    <dgm:pt modelId="{6BF2C6B9-E556-4EA4-A7F9-25BC1F10281C}" type="pres">
      <dgm:prSet presAssocID="{5717C799-D2C8-41B2-AA56-D91EFED4A8A3}" presName="node" presStyleLbl="node1" presStyleIdx="2" presStyleCnt="4">
        <dgm:presLayoutVars>
          <dgm:bulletEnabled val="1"/>
        </dgm:presLayoutVars>
      </dgm:prSet>
      <dgm:spPr/>
      <dgm:t>
        <a:bodyPr/>
        <a:lstStyle/>
        <a:p>
          <a:endParaRPr lang="en-US"/>
        </a:p>
      </dgm:t>
    </dgm:pt>
    <dgm:pt modelId="{122D5FFE-6C71-4051-B651-3909D5B3E25C}" type="pres">
      <dgm:prSet presAssocID="{901395F7-145C-4577-B91E-C4B9B6886C45}" presName="spacerL" presStyleCnt="0"/>
      <dgm:spPr/>
    </dgm:pt>
    <dgm:pt modelId="{03128B29-F531-4636-AC58-9F0EB2ACA118}" type="pres">
      <dgm:prSet presAssocID="{901395F7-145C-4577-B91E-C4B9B6886C45}" presName="sibTrans" presStyleLbl="sibTrans2D1" presStyleIdx="2" presStyleCnt="3"/>
      <dgm:spPr>
        <a:prstGeom prst="rightArrow">
          <a:avLst/>
        </a:prstGeom>
      </dgm:spPr>
      <dgm:t>
        <a:bodyPr/>
        <a:lstStyle/>
        <a:p>
          <a:endParaRPr lang="en-US"/>
        </a:p>
      </dgm:t>
    </dgm:pt>
    <dgm:pt modelId="{993FDF70-FADF-4DBC-A04D-02F8A2FB812E}" type="pres">
      <dgm:prSet presAssocID="{901395F7-145C-4577-B91E-C4B9B6886C45}" presName="spacerR" presStyleCnt="0"/>
      <dgm:spPr/>
    </dgm:pt>
    <dgm:pt modelId="{D09C1FDC-4D44-4621-A708-E9EFB298BD29}" type="pres">
      <dgm:prSet presAssocID="{B213E6A5-2622-4F9E-9933-204237A1551D}" presName="node" presStyleLbl="node1" presStyleIdx="3" presStyleCnt="4" custScaleX="109684">
        <dgm:presLayoutVars>
          <dgm:bulletEnabled val="1"/>
        </dgm:presLayoutVars>
      </dgm:prSet>
      <dgm:spPr/>
      <dgm:t>
        <a:bodyPr/>
        <a:lstStyle/>
        <a:p>
          <a:endParaRPr lang="en-US"/>
        </a:p>
      </dgm:t>
    </dgm:pt>
  </dgm:ptLst>
  <dgm:cxnLst>
    <dgm:cxn modelId="{0509C585-5E26-4C07-8FF5-DD3BF515BE17}" type="presOf" srcId="{D6E57181-CB0E-49AE-BFC4-C807B0E911F8}" destId="{907C6AE2-7709-40CF-949A-8FC44E3EC7CC}" srcOrd="0" destOrd="0" presId="urn:microsoft.com/office/officeart/2005/8/layout/equation1"/>
    <dgm:cxn modelId="{3955EB06-EF7A-4B2E-A5BC-B0E81A16A3A0}" type="presOf" srcId="{A775E527-F969-4DAB-95D0-22E3D9991696}" destId="{E0529E7E-757A-46BA-8A37-BDF8D1DE58E3}" srcOrd="0" destOrd="0" presId="urn:microsoft.com/office/officeart/2005/8/layout/equation1"/>
    <dgm:cxn modelId="{317C5BA0-448F-4C25-BAFE-B376561B82E6}" srcId="{5075FBD8-01B1-45E8-9D7F-C1467C49F55D}" destId="{881509A0-D952-403B-B0E9-996C831CB086}" srcOrd="1" destOrd="0" parTransId="{0ED55FB8-247F-4C21-8DB5-B2E1A110AE14}" sibTransId="{D6E57181-CB0E-49AE-BFC4-C807B0E911F8}"/>
    <dgm:cxn modelId="{3358BAC9-7E5E-445A-B7F5-41C11F8F12C1}" srcId="{5075FBD8-01B1-45E8-9D7F-C1467C49F55D}" destId="{5717C799-D2C8-41B2-AA56-D91EFED4A8A3}" srcOrd="2" destOrd="0" parTransId="{9AD73B15-CA21-4165-9908-620CABD1A847}" sibTransId="{901395F7-145C-4577-B91E-C4B9B6886C45}"/>
    <dgm:cxn modelId="{C0C9AD47-850B-4F5B-9BC7-958D74FECF3B}" type="presOf" srcId="{D2B1259B-1099-403C-80AE-D95CD5AFA62D}" destId="{C6BD57C8-A1E5-4765-9DE2-B33EEC406195}" srcOrd="0" destOrd="0" presId="urn:microsoft.com/office/officeart/2005/8/layout/equation1"/>
    <dgm:cxn modelId="{C737DF7A-0513-466F-9691-E785ACDA25BA}" srcId="{5075FBD8-01B1-45E8-9D7F-C1467C49F55D}" destId="{B213E6A5-2622-4F9E-9933-204237A1551D}" srcOrd="3" destOrd="0" parTransId="{C5AEE449-600C-4FCB-BC1C-F061D0CC7361}" sibTransId="{E8A9A84E-34B6-4CA1-8872-B9801384B468}"/>
    <dgm:cxn modelId="{584FF0C7-73BB-4334-BC5A-9BDDFCE507A5}" type="presOf" srcId="{5075FBD8-01B1-45E8-9D7F-C1467C49F55D}" destId="{AA254C91-C5EC-4E5C-A3BD-71C630C26C7B}" srcOrd="0" destOrd="0" presId="urn:microsoft.com/office/officeart/2005/8/layout/equation1"/>
    <dgm:cxn modelId="{09669CCE-7110-4762-AD04-3AE29437CA49}" type="presOf" srcId="{B213E6A5-2622-4F9E-9933-204237A1551D}" destId="{D09C1FDC-4D44-4621-A708-E9EFB298BD29}" srcOrd="0" destOrd="0" presId="urn:microsoft.com/office/officeart/2005/8/layout/equation1"/>
    <dgm:cxn modelId="{BFDCD4C2-EF03-476E-A5E9-8608103FF797}" type="presOf" srcId="{881509A0-D952-403B-B0E9-996C831CB086}" destId="{062A7D8E-A026-475C-AC2E-CA5E47EAEB25}" srcOrd="0" destOrd="0" presId="urn:microsoft.com/office/officeart/2005/8/layout/equation1"/>
    <dgm:cxn modelId="{9D34971A-21C3-4DAB-9033-50ACFA06253C}" type="presOf" srcId="{5717C799-D2C8-41B2-AA56-D91EFED4A8A3}" destId="{6BF2C6B9-E556-4EA4-A7F9-25BC1F10281C}" srcOrd="0" destOrd="0" presId="urn:microsoft.com/office/officeart/2005/8/layout/equation1"/>
    <dgm:cxn modelId="{6764F9A0-26A9-4ACE-AE02-23298FAE6168}" srcId="{5075FBD8-01B1-45E8-9D7F-C1467C49F55D}" destId="{D2B1259B-1099-403C-80AE-D95CD5AFA62D}" srcOrd="0" destOrd="0" parTransId="{1F8F404E-54A3-4EA3-A0DC-C2A465F4DA6C}" sibTransId="{A775E527-F969-4DAB-95D0-22E3D9991696}"/>
    <dgm:cxn modelId="{29AE7D75-9207-426C-9E0D-44CAAA962962}" type="presOf" srcId="{901395F7-145C-4577-B91E-C4B9B6886C45}" destId="{03128B29-F531-4636-AC58-9F0EB2ACA118}" srcOrd="0" destOrd="0" presId="urn:microsoft.com/office/officeart/2005/8/layout/equation1"/>
    <dgm:cxn modelId="{01897F5E-CCA8-4A1E-8242-C1789A4FA8F2}" type="presParOf" srcId="{AA254C91-C5EC-4E5C-A3BD-71C630C26C7B}" destId="{C6BD57C8-A1E5-4765-9DE2-B33EEC406195}" srcOrd="0" destOrd="0" presId="urn:microsoft.com/office/officeart/2005/8/layout/equation1"/>
    <dgm:cxn modelId="{8A20E0D4-12B1-452E-9417-74D32E3559BC}" type="presParOf" srcId="{AA254C91-C5EC-4E5C-A3BD-71C630C26C7B}" destId="{188BB57B-500C-4DF1-BBAF-BE2899618C83}" srcOrd="1" destOrd="0" presId="urn:microsoft.com/office/officeart/2005/8/layout/equation1"/>
    <dgm:cxn modelId="{4C45D4B2-0482-49DF-A681-8BE4521BA0D2}" type="presParOf" srcId="{AA254C91-C5EC-4E5C-A3BD-71C630C26C7B}" destId="{E0529E7E-757A-46BA-8A37-BDF8D1DE58E3}" srcOrd="2" destOrd="0" presId="urn:microsoft.com/office/officeart/2005/8/layout/equation1"/>
    <dgm:cxn modelId="{4D6727BF-E48B-49CB-8BD8-6D113924C4E3}" type="presParOf" srcId="{AA254C91-C5EC-4E5C-A3BD-71C630C26C7B}" destId="{211B5946-E571-4DE3-9A34-7A26E2B382A8}" srcOrd="3" destOrd="0" presId="urn:microsoft.com/office/officeart/2005/8/layout/equation1"/>
    <dgm:cxn modelId="{82513AC5-CFD4-44A8-B27D-4EB55B233C39}" type="presParOf" srcId="{AA254C91-C5EC-4E5C-A3BD-71C630C26C7B}" destId="{062A7D8E-A026-475C-AC2E-CA5E47EAEB25}" srcOrd="4" destOrd="0" presId="urn:microsoft.com/office/officeart/2005/8/layout/equation1"/>
    <dgm:cxn modelId="{6FF1379F-F559-4199-B05C-BCB1A2F59614}" type="presParOf" srcId="{AA254C91-C5EC-4E5C-A3BD-71C630C26C7B}" destId="{024EFAE3-1F43-4E67-9412-61B4B1DECBC8}" srcOrd="5" destOrd="0" presId="urn:microsoft.com/office/officeart/2005/8/layout/equation1"/>
    <dgm:cxn modelId="{A72F9374-78C4-42E6-96ED-54A56D3D6206}" type="presParOf" srcId="{AA254C91-C5EC-4E5C-A3BD-71C630C26C7B}" destId="{907C6AE2-7709-40CF-949A-8FC44E3EC7CC}" srcOrd="6" destOrd="0" presId="urn:microsoft.com/office/officeart/2005/8/layout/equation1"/>
    <dgm:cxn modelId="{7E41EBD7-6C94-4356-A294-4664AE94887B}" type="presParOf" srcId="{AA254C91-C5EC-4E5C-A3BD-71C630C26C7B}" destId="{E55A5876-8280-4500-B6A8-E9F5359CD432}" srcOrd="7" destOrd="0" presId="urn:microsoft.com/office/officeart/2005/8/layout/equation1"/>
    <dgm:cxn modelId="{D4135C00-C5B6-496E-A4FE-C1924728008F}" type="presParOf" srcId="{AA254C91-C5EC-4E5C-A3BD-71C630C26C7B}" destId="{6BF2C6B9-E556-4EA4-A7F9-25BC1F10281C}" srcOrd="8" destOrd="0" presId="urn:microsoft.com/office/officeart/2005/8/layout/equation1"/>
    <dgm:cxn modelId="{8356DA81-B9AB-410B-BB4B-81C1829CD460}" type="presParOf" srcId="{AA254C91-C5EC-4E5C-A3BD-71C630C26C7B}" destId="{122D5FFE-6C71-4051-B651-3909D5B3E25C}" srcOrd="9" destOrd="0" presId="urn:microsoft.com/office/officeart/2005/8/layout/equation1"/>
    <dgm:cxn modelId="{355B6FB7-F3A5-41A5-AA7D-5D1BEB7F4426}" type="presParOf" srcId="{AA254C91-C5EC-4E5C-A3BD-71C630C26C7B}" destId="{03128B29-F531-4636-AC58-9F0EB2ACA118}" srcOrd="10" destOrd="0" presId="urn:microsoft.com/office/officeart/2005/8/layout/equation1"/>
    <dgm:cxn modelId="{963FA89D-9F87-42A7-83AD-CE48796EA1EB}" type="presParOf" srcId="{AA254C91-C5EC-4E5C-A3BD-71C630C26C7B}" destId="{993FDF70-FADF-4DBC-A04D-02F8A2FB812E}" srcOrd="11" destOrd="0" presId="urn:microsoft.com/office/officeart/2005/8/layout/equation1"/>
    <dgm:cxn modelId="{D941CBA9-68CF-4A15-A981-9B8A8FA274A3}" type="presParOf" srcId="{AA254C91-C5EC-4E5C-A3BD-71C630C26C7B}" destId="{D09C1FDC-4D44-4621-A708-E9EFB298BD29}"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4F796F-D38F-432C-B128-742E5ECDD832}"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1F0D8AB8-EA7B-42DF-8C43-499FF88805B7}">
      <dgm:prSet phldrT="[Text]"/>
      <dgm:spPr/>
      <dgm:t>
        <a:bodyPr/>
        <a:lstStyle/>
        <a:p>
          <a:r>
            <a:rPr lang="en-US" dirty="0" smtClean="0"/>
            <a:t>Caseworkers should focus on building trust and learning about background of family</a:t>
          </a:r>
          <a:endParaRPr lang="en-US" dirty="0"/>
        </a:p>
      </dgm:t>
    </dgm:pt>
    <dgm:pt modelId="{5AE4D009-D8E7-4743-AAAA-77C42FC6FE10}" type="parTrans" cxnId="{8DB155CB-7E30-4233-A5B8-000C49642B46}">
      <dgm:prSet/>
      <dgm:spPr/>
      <dgm:t>
        <a:bodyPr/>
        <a:lstStyle/>
        <a:p>
          <a:endParaRPr lang="en-US"/>
        </a:p>
      </dgm:t>
    </dgm:pt>
    <dgm:pt modelId="{B21DC0AD-8B9C-43E4-B9FD-DB1027F22CEA}" type="sibTrans" cxnId="{8DB155CB-7E30-4233-A5B8-000C49642B46}">
      <dgm:prSet/>
      <dgm:spPr/>
      <dgm:t>
        <a:bodyPr/>
        <a:lstStyle/>
        <a:p>
          <a:endParaRPr lang="en-US"/>
        </a:p>
      </dgm:t>
    </dgm:pt>
    <dgm:pt modelId="{671AFF3B-0A50-4CA7-AC72-9ED0C0B53766}">
      <dgm:prSet/>
      <dgm:spPr/>
      <dgm:t>
        <a:bodyPr/>
        <a:lstStyle/>
        <a:p>
          <a:r>
            <a:rPr lang="en-US" dirty="0" smtClean="0"/>
            <a:t>Connect youth and family to the culturally specific services and traditional practices they want, even when they are not enrolled tribal members</a:t>
          </a:r>
          <a:endParaRPr lang="en-US" dirty="0"/>
        </a:p>
      </dgm:t>
    </dgm:pt>
    <dgm:pt modelId="{7B81A670-BA47-439D-B311-7609AB5EA604}" type="parTrans" cxnId="{94051AA1-034B-4E01-841D-DDAFD700469A}">
      <dgm:prSet/>
      <dgm:spPr/>
      <dgm:t>
        <a:bodyPr/>
        <a:lstStyle/>
        <a:p>
          <a:endParaRPr lang="en-US"/>
        </a:p>
      </dgm:t>
    </dgm:pt>
    <dgm:pt modelId="{B93F868B-346C-4BD4-ACE5-01399E229D95}" type="sibTrans" cxnId="{94051AA1-034B-4E01-841D-DDAFD700469A}">
      <dgm:prSet/>
      <dgm:spPr/>
      <dgm:t>
        <a:bodyPr/>
        <a:lstStyle/>
        <a:p>
          <a:endParaRPr lang="en-US"/>
        </a:p>
      </dgm:t>
    </dgm:pt>
    <dgm:pt modelId="{457E67D4-3A95-480A-BE43-AF7A1381BA8C}">
      <dgm:prSet/>
      <dgm:spPr/>
      <dgm:t>
        <a:bodyPr/>
        <a:lstStyle/>
        <a:p>
          <a:r>
            <a:rPr lang="en-US" dirty="0" smtClean="0"/>
            <a:t>Youth should be kept in home community for services and placement whenever safe to do so</a:t>
          </a:r>
          <a:endParaRPr lang="en-US" dirty="0"/>
        </a:p>
      </dgm:t>
    </dgm:pt>
    <dgm:pt modelId="{E2C954AC-6AFF-4B2B-B4A3-3EFD446F9D04}" type="parTrans" cxnId="{5BBAF858-B806-44A8-A03C-C3A319253476}">
      <dgm:prSet/>
      <dgm:spPr/>
      <dgm:t>
        <a:bodyPr/>
        <a:lstStyle/>
        <a:p>
          <a:endParaRPr lang="en-US"/>
        </a:p>
      </dgm:t>
    </dgm:pt>
    <dgm:pt modelId="{5CB31512-9172-4C41-A318-50EB3648DD32}" type="sibTrans" cxnId="{5BBAF858-B806-44A8-A03C-C3A319253476}">
      <dgm:prSet/>
      <dgm:spPr/>
      <dgm:t>
        <a:bodyPr/>
        <a:lstStyle/>
        <a:p>
          <a:endParaRPr lang="en-US"/>
        </a:p>
      </dgm:t>
    </dgm:pt>
    <dgm:pt modelId="{9DEA5D2F-DDA3-42DF-81AB-D629F6224A5A}">
      <dgm:prSet/>
      <dgm:spPr/>
      <dgm:t>
        <a:bodyPr/>
        <a:lstStyle/>
        <a:p>
          <a:r>
            <a:rPr lang="en-US" altLang="en-US" dirty="0" smtClean="0"/>
            <a:t>Support the youth in rebuilding their sense of identity, belonging and role in community</a:t>
          </a:r>
          <a:endParaRPr lang="en-US" altLang="en-US" dirty="0"/>
        </a:p>
      </dgm:t>
    </dgm:pt>
    <dgm:pt modelId="{A76EEB57-9976-4271-A3C0-61199BE4B184}" type="parTrans" cxnId="{A1402970-C1F5-4839-9D25-01790041747E}">
      <dgm:prSet/>
      <dgm:spPr/>
      <dgm:t>
        <a:bodyPr/>
        <a:lstStyle/>
        <a:p>
          <a:endParaRPr lang="en-US"/>
        </a:p>
      </dgm:t>
    </dgm:pt>
    <dgm:pt modelId="{599E64C7-646E-4D3D-8050-5C581DFB1C85}" type="sibTrans" cxnId="{A1402970-C1F5-4839-9D25-01790041747E}">
      <dgm:prSet/>
      <dgm:spPr/>
      <dgm:t>
        <a:bodyPr/>
        <a:lstStyle/>
        <a:p>
          <a:endParaRPr lang="en-US"/>
        </a:p>
      </dgm:t>
    </dgm:pt>
    <dgm:pt modelId="{340FB2B7-BA7C-4CD2-8C5A-8F489416EA76}">
      <dgm:prSet/>
      <dgm:spPr/>
      <dgm:t>
        <a:bodyPr/>
        <a:lstStyle/>
        <a:p>
          <a:r>
            <a:rPr lang="en-US" dirty="0" smtClean="0"/>
            <a:t>Follow all applicable laws and policies when youth is eligible for ICWA or MIFPA</a:t>
          </a:r>
          <a:endParaRPr lang="en-US" dirty="0"/>
        </a:p>
      </dgm:t>
    </dgm:pt>
    <dgm:pt modelId="{3DFC4D01-C70A-4BC5-9983-A517712ED5E1}" type="parTrans" cxnId="{FA7E89B2-B6BA-41EC-9B3C-C0AAACD8F761}">
      <dgm:prSet/>
      <dgm:spPr/>
      <dgm:t>
        <a:bodyPr/>
        <a:lstStyle/>
        <a:p>
          <a:endParaRPr lang="en-US"/>
        </a:p>
      </dgm:t>
    </dgm:pt>
    <dgm:pt modelId="{47108673-0270-41D7-9A13-0A2C1090295C}" type="sibTrans" cxnId="{FA7E89B2-B6BA-41EC-9B3C-C0AAACD8F761}">
      <dgm:prSet/>
      <dgm:spPr/>
      <dgm:t>
        <a:bodyPr/>
        <a:lstStyle/>
        <a:p>
          <a:endParaRPr lang="en-US"/>
        </a:p>
      </dgm:t>
    </dgm:pt>
    <dgm:pt modelId="{3AF47C10-5462-43EC-A2F8-1A905C02451C}">
      <dgm:prSet/>
      <dgm:spPr/>
      <dgm:t>
        <a:bodyPr/>
        <a:lstStyle/>
        <a:p>
          <a:r>
            <a:rPr lang="en-US" dirty="0" smtClean="0"/>
            <a:t>Response should be whole-family focused and trauma-informed, recognizing youth as a whole person</a:t>
          </a:r>
          <a:endParaRPr lang="en-US" dirty="0"/>
        </a:p>
      </dgm:t>
    </dgm:pt>
    <dgm:pt modelId="{3B6AB04E-14D7-4C8D-905C-1198C8E938DD}" type="parTrans" cxnId="{DB042AA9-82A3-4007-9E8B-9F8BC61AA0E5}">
      <dgm:prSet/>
      <dgm:spPr/>
      <dgm:t>
        <a:bodyPr/>
        <a:lstStyle/>
        <a:p>
          <a:endParaRPr lang="en-US"/>
        </a:p>
      </dgm:t>
    </dgm:pt>
    <dgm:pt modelId="{6F321A75-6B8A-42BC-A5CD-191C95919F8A}" type="sibTrans" cxnId="{DB042AA9-82A3-4007-9E8B-9F8BC61AA0E5}">
      <dgm:prSet/>
      <dgm:spPr/>
      <dgm:t>
        <a:bodyPr/>
        <a:lstStyle/>
        <a:p>
          <a:endParaRPr lang="en-US"/>
        </a:p>
      </dgm:t>
    </dgm:pt>
    <dgm:pt modelId="{7A40CFBA-082D-456C-B714-DC85A6334887}" type="pres">
      <dgm:prSet presAssocID="{794F796F-D38F-432C-B128-742E5ECDD832}" presName="diagram" presStyleCnt="0">
        <dgm:presLayoutVars>
          <dgm:dir/>
          <dgm:resizeHandles val="exact"/>
        </dgm:presLayoutVars>
      </dgm:prSet>
      <dgm:spPr/>
      <dgm:t>
        <a:bodyPr/>
        <a:lstStyle/>
        <a:p>
          <a:endParaRPr lang="en-US"/>
        </a:p>
      </dgm:t>
    </dgm:pt>
    <dgm:pt modelId="{463FC5A6-D071-44B8-8184-6633ABBFE5E2}" type="pres">
      <dgm:prSet presAssocID="{1F0D8AB8-EA7B-42DF-8C43-499FF88805B7}" presName="node" presStyleLbl="node1" presStyleIdx="0" presStyleCnt="6">
        <dgm:presLayoutVars>
          <dgm:bulletEnabled val="1"/>
        </dgm:presLayoutVars>
      </dgm:prSet>
      <dgm:spPr/>
      <dgm:t>
        <a:bodyPr/>
        <a:lstStyle/>
        <a:p>
          <a:endParaRPr lang="en-US"/>
        </a:p>
      </dgm:t>
    </dgm:pt>
    <dgm:pt modelId="{424978A8-1B63-4C38-A9E8-780E32897D42}" type="pres">
      <dgm:prSet presAssocID="{B21DC0AD-8B9C-43E4-B9FD-DB1027F22CEA}" presName="sibTrans" presStyleCnt="0"/>
      <dgm:spPr/>
    </dgm:pt>
    <dgm:pt modelId="{BB87FE86-5ACD-4E74-9991-E913488D7685}" type="pres">
      <dgm:prSet presAssocID="{671AFF3B-0A50-4CA7-AC72-9ED0C0B53766}" presName="node" presStyleLbl="node1" presStyleIdx="1" presStyleCnt="6" custLinFactNeighborX="-218" custLinFactNeighborY="-41">
        <dgm:presLayoutVars>
          <dgm:bulletEnabled val="1"/>
        </dgm:presLayoutVars>
      </dgm:prSet>
      <dgm:spPr/>
      <dgm:t>
        <a:bodyPr/>
        <a:lstStyle/>
        <a:p>
          <a:endParaRPr lang="en-US"/>
        </a:p>
      </dgm:t>
    </dgm:pt>
    <dgm:pt modelId="{0289F5B4-AA3C-4F31-90B2-2B2A68E16CFB}" type="pres">
      <dgm:prSet presAssocID="{B93F868B-346C-4BD4-ACE5-01399E229D95}" presName="sibTrans" presStyleCnt="0"/>
      <dgm:spPr/>
    </dgm:pt>
    <dgm:pt modelId="{0CF05689-EC60-4B2C-A4E1-4262FF50DB00}" type="pres">
      <dgm:prSet presAssocID="{457E67D4-3A95-480A-BE43-AF7A1381BA8C}" presName="node" presStyleLbl="node1" presStyleIdx="2" presStyleCnt="6">
        <dgm:presLayoutVars>
          <dgm:bulletEnabled val="1"/>
        </dgm:presLayoutVars>
      </dgm:prSet>
      <dgm:spPr/>
      <dgm:t>
        <a:bodyPr/>
        <a:lstStyle/>
        <a:p>
          <a:endParaRPr lang="en-US"/>
        </a:p>
      </dgm:t>
    </dgm:pt>
    <dgm:pt modelId="{9862E8FB-C825-4161-BC3C-F8658BE32956}" type="pres">
      <dgm:prSet presAssocID="{5CB31512-9172-4C41-A318-50EB3648DD32}" presName="sibTrans" presStyleCnt="0"/>
      <dgm:spPr/>
    </dgm:pt>
    <dgm:pt modelId="{D8E1E2A7-34A1-46A5-98C4-4C24CE41BA49}" type="pres">
      <dgm:prSet presAssocID="{9DEA5D2F-DDA3-42DF-81AB-D629F6224A5A}" presName="node" presStyleLbl="node1" presStyleIdx="3" presStyleCnt="6">
        <dgm:presLayoutVars>
          <dgm:bulletEnabled val="1"/>
        </dgm:presLayoutVars>
      </dgm:prSet>
      <dgm:spPr/>
      <dgm:t>
        <a:bodyPr/>
        <a:lstStyle/>
        <a:p>
          <a:endParaRPr lang="en-US"/>
        </a:p>
      </dgm:t>
    </dgm:pt>
    <dgm:pt modelId="{D326A4BF-4690-41E0-8B15-3D6310D282E2}" type="pres">
      <dgm:prSet presAssocID="{599E64C7-646E-4D3D-8050-5C581DFB1C85}" presName="sibTrans" presStyleCnt="0"/>
      <dgm:spPr/>
    </dgm:pt>
    <dgm:pt modelId="{7A6FF3C1-C6FE-4D83-9A93-DD8988B459B7}" type="pres">
      <dgm:prSet presAssocID="{340FB2B7-BA7C-4CD2-8C5A-8F489416EA76}" presName="node" presStyleLbl="node1" presStyleIdx="4" presStyleCnt="6">
        <dgm:presLayoutVars>
          <dgm:bulletEnabled val="1"/>
        </dgm:presLayoutVars>
      </dgm:prSet>
      <dgm:spPr/>
      <dgm:t>
        <a:bodyPr/>
        <a:lstStyle/>
        <a:p>
          <a:endParaRPr lang="en-US"/>
        </a:p>
      </dgm:t>
    </dgm:pt>
    <dgm:pt modelId="{2DED7E41-9F58-4F2A-B6AE-B44E59141C2D}" type="pres">
      <dgm:prSet presAssocID="{47108673-0270-41D7-9A13-0A2C1090295C}" presName="sibTrans" presStyleCnt="0"/>
      <dgm:spPr/>
    </dgm:pt>
    <dgm:pt modelId="{27B5124A-8205-4ACA-BCED-C446C04A56C9}" type="pres">
      <dgm:prSet presAssocID="{3AF47C10-5462-43EC-A2F8-1A905C02451C}" presName="node" presStyleLbl="node1" presStyleIdx="5" presStyleCnt="6">
        <dgm:presLayoutVars>
          <dgm:bulletEnabled val="1"/>
        </dgm:presLayoutVars>
      </dgm:prSet>
      <dgm:spPr/>
      <dgm:t>
        <a:bodyPr/>
        <a:lstStyle/>
        <a:p>
          <a:endParaRPr lang="en-US"/>
        </a:p>
      </dgm:t>
    </dgm:pt>
  </dgm:ptLst>
  <dgm:cxnLst>
    <dgm:cxn modelId="{8DB155CB-7E30-4233-A5B8-000C49642B46}" srcId="{794F796F-D38F-432C-B128-742E5ECDD832}" destId="{1F0D8AB8-EA7B-42DF-8C43-499FF88805B7}" srcOrd="0" destOrd="0" parTransId="{5AE4D009-D8E7-4743-AAAA-77C42FC6FE10}" sibTransId="{B21DC0AD-8B9C-43E4-B9FD-DB1027F22CEA}"/>
    <dgm:cxn modelId="{35598CB1-5665-42D3-9854-7FFEA26585A8}" type="presOf" srcId="{794F796F-D38F-432C-B128-742E5ECDD832}" destId="{7A40CFBA-082D-456C-B714-DC85A6334887}" srcOrd="0" destOrd="0" presId="urn:microsoft.com/office/officeart/2005/8/layout/default"/>
    <dgm:cxn modelId="{B49B2DBD-B18C-4DD4-808D-57B038022310}" type="presOf" srcId="{340FB2B7-BA7C-4CD2-8C5A-8F489416EA76}" destId="{7A6FF3C1-C6FE-4D83-9A93-DD8988B459B7}" srcOrd="0" destOrd="0" presId="urn:microsoft.com/office/officeart/2005/8/layout/default"/>
    <dgm:cxn modelId="{94051AA1-034B-4E01-841D-DDAFD700469A}" srcId="{794F796F-D38F-432C-B128-742E5ECDD832}" destId="{671AFF3B-0A50-4CA7-AC72-9ED0C0B53766}" srcOrd="1" destOrd="0" parTransId="{7B81A670-BA47-439D-B311-7609AB5EA604}" sibTransId="{B93F868B-346C-4BD4-ACE5-01399E229D95}"/>
    <dgm:cxn modelId="{DB042AA9-82A3-4007-9E8B-9F8BC61AA0E5}" srcId="{794F796F-D38F-432C-B128-742E5ECDD832}" destId="{3AF47C10-5462-43EC-A2F8-1A905C02451C}" srcOrd="5" destOrd="0" parTransId="{3B6AB04E-14D7-4C8D-905C-1198C8E938DD}" sibTransId="{6F321A75-6B8A-42BC-A5CD-191C95919F8A}"/>
    <dgm:cxn modelId="{A1402970-C1F5-4839-9D25-01790041747E}" srcId="{794F796F-D38F-432C-B128-742E5ECDD832}" destId="{9DEA5D2F-DDA3-42DF-81AB-D629F6224A5A}" srcOrd="3" destOrd="0" parTransId="{A76EEB57-9976-4271-A3C0-61199BE4B184}" sibTransId="{599E64C7-646E-4D3D-8050-5C581DFB1C85}"/>
    <dgm:cxn modelId="{5B4812FC-6958-4D8D-84E0-F4539B1D5D8C}" type="presOf" srcId="{3AF47C10-5462-43EC-A2F8-1A905C02451C}" destId="{27B5124A-8205-4ACA-BCED-C446C04A56C9}" srcOrd="0" destOrd="0" presId="urn:microsoft.com/office/officeart/2005/8/layout/default"/>
    <dgm:cxn modelId="{3EF79360-DB54-4D91-AEE0-EE99941B93E1}" type="presOf" srcId="{457E67D4-3A95-480A-BE43-AF7A1381BA8C}" destId="{0CF05689-EC60-4B2C-A4E1-4262FF50DB00}" srcOrd="0" destOrd="0" presId="urn:microsoft.com/office/officeart/2005/8/layout/default"/>
    <dgm:cxn modelId="{5BBAF858-B806-44A8-A03C-C3A319253476}" srcId="{794F796F-D38F-432C-B128-742E5ECDD832}" destId="{457E67D4-3A95-480A-BE43-AF7A1381BA8C}" srcOrd="2" destOrd="0" parTransId="{E2C954AC-6AFF-4B2B-B4A3-3EFD446F9D04}" sibTransId="{5CB31512-9172-4C41-A318-50EB3648DD32}"/>
    <dgm:cxn modelId="{8BC3332D-A7A7-4AFA-9FBC-54027948E995}" type="presOf" srcId="{9DEA5D2F-DDA3-42DF-81AB-D629F6224A5A}" destId="{D8E1E2A7-34A1-46A5-98C4-4C24CE41BA49}" srcOrd="0" destOrd="0" presId="urn:microsoft.com/office/officeart/2005/8/layout/default"/>
    <dgm:cxn modelId="{BAC01344-2E82-45BA-AAE6-1E4EEAA4B152}" type="presOf" srcId="{671AFF3B-0A50-4CA7-AC72-9ED0C0B53766}" destId="{BB87FE86-5ACD-4E74-9991-E913488D7685}" srcOrd="0" destOrd="0" presId="urn:microsoft.com/office/officeart/2005/8/layout/default"/>
    <dgm:cxn modelId="{742F2985-1B1F-4319-9CFB-1BD176DC5146}" type="presOf" srcId="{1F0D8AB8-EA7B-42DF-8C43-499FF88805B7}" destId="{463FC5A6-D071-44B8-8184-6633ABBFE5E2}" srcOrd="0" destOrd="0" presId="urn:microsoft.com/office/officeart/2005/8/layout/default"/>
    <dgm:cxn modelId="{FA7E89B2-B6BA-41EC-9B3C-C0AAACD8F761}" srcId="{794F796F-D38F-432C-B128-742E5ECDD832}" destId="{340FB2B7-BA7C-4CD2-8C5A-8F489416EA76}" srcOrd="4" destOrd="0" parTransId="{3DFC4D01-C70A-4BC5-9983-A517712ED5E1}" sibTransId="{47108673-0270-41D7-9A13-0A2C1090295C}"/>
    <dgm:cxn modelId="{E5624813-5B5B-43B8-B7FA-3CE6EF021A81}" type="presParOf" srcId="{7A40CFBA-082D-456C-B714-DC85A6334887}" destId="{463FC5A6-D071-44B8-8184-6633ABBFE5E2}" srcOrd="0" destOrd="0" presId="urn:microsoft.com/office/officeart/2005/8/layout/default"/>
    <dgm:cxn modelId="{F7C85A72-8081-46E2-B0EA-9D4834899A66}" type="presParOf" srcId="{7A40CFBA-082D-456C-B714-DC85A6334887}" destId="{424978A8-1B63-4C38-A9E8-780E32897D42}" srcOrd="1" destOrd="0" presId="urn:microsoft.com/office/officeart/2005/8/layout/default"/>
    <dgm:cxn modelId="{DCAC0E7A-56F0-4B19-A39A-0BD67C7C4866}" type="presParOf" srcId="{7A40CFBA-082D-456C-B714-DC85A6334887}" destId="{BB87FE86-5ACD-4E74-9991-E913488D7685}" srcOrd="2" destOrd="0" presId="urn:microsoft.com/office/officeart/2005/8/layout/default"/>
    <dgm:cxn modelId="{AE1C818B-0D0A-4104-99B7-0A36069A72A2}" type="presParOf" srcId="{7A40CFBA-082D-456C-B714-DC85A6334887}" destId="{0289F5B4-AA3C-4F31-90B2-2B2A68E16CFB}" srcOrd="3" destOrd="0" presId="urn:microsoft.com/office/officeart/2005/8/layout/default"/>
    <dgm:cxn modelId="{1D8B3F71-5CFA-4148-8A55-6E67AD46300D}" type="presParOf" srcId="{7A40CFBA-082D-456C-B714-DC85A6334887}" destId="{0CF05689-EC60-4B2C-A4E1-4262FF50DB00}" srcOrd="4" destOrd="0" presId="urn:microsoft.com/office/officeart/2005/8/layout/default"/>
    <dgm:cxn modelId="{565A7DAE-2CF4-4A9D-9DF7-CE290D8DA297}" type="presParOf" srcId="{7A40CFBA-082D-456C-B714-DC85A6334887}" destId="{9862E8FB-C825-4161-BC3C-F8658BE32956}" srcOrd="5" destOrd="0" presId="urn:microsoft.com/office/officeart/2005/8/layout/default"/>
    <dgm:cxn modelId="{63EB9062-FB77-48B2-96C2-20908D033D4F}" type="presParOf" srcId="{7A40CFBA-082D-456C-B714-DC85A6334887}" destId="{D8E1E2A7-34A1-46A5-98C4-4C24CE41BA49}" srcOrd="6" destOrd="0" presId="urn:microsoft.com/office/officeart/2005/8/layout/default"/>
    <dgm:cxn modelId="{DEADC5D6-73E7-4B38-B689-1995658F4A78}" type="presParOf" srcId="{7A40CFBA-082D-456C-B714-DC85A6334887}" destId="{D326A4BF-4690-41E0-8B15-3D6310D282E2}" srcOrd="7" destOrd="0" presId="urn:microsoft.com/office/officeart/2005/8/layout/default"/>
    <dgm:cxn modelId="{82815431-CC8B-439A-AF53-CFE1D953021C}" type="presParOf" srcId="{7A40CFBA-082D-456C-B714-DC85A6334887}" destId="{7A6FF3C1-C6FE-4D83-9A93-DD8988B459B7}" srcOrd="8" destOrd="0" presId="urn:microsoft.com/office/officeart/2005/8/layout/default"/>
    <dgm:cxn modelId="{F167E971-EFED-4C13-BD95-893E7E93157D}" type="presParOf" srcId="{7A40CFBA-082D-456C-B714-DC85A6334887}" destId="{2DED7E41-9F58-4F2A-B6AE-B44E59141C2D}" srcOrd="9" destOrd="0" presId="urn:microsoft.com/office/officeart/2005/8/layout/default"/>
    <dgm:cxn modelId="{2547E7A0-0B7D-4B6A-9FFD-478BBEF5EE39}" type="presParOf" srcId="{7A40CFBA-082D-456C-B714-DC85A6334887}" destId="{27B5124A-8205-4ACA-BCED-C446C04A56C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AF384-2A0E-488A-99F4-19DBF2769FC9}">
      <dsp:nvSpPr>
        <dsp:cNvPr id="0" name=""/>
        <dsp:cNvSpPr/>
      </dsp:nvSpPr>
      <dsp:spPr>
        <a:xfrm>
          <a:off x="15" y="0"/>
          <a:ext cx="3337470" cy="45831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15" y="0"/>
        <a:ext cx="3337470" cy="1374933"/>
      </dsp:txXfrm>
    </dsp:sp>
    <dsp:sp modelId="{B17A9ADA-8949-44F7-8944-4E4D6289CCE8}">
      <dsp:nvSpPr>
        <dsp:cNvPr id="0" name=""/>
        <dsp:cNvSpPr/>
      </dsp:nvSpPr>
      <dsp:spPr>
        <a:xfrm>
          <a:off x="335030" y="1374933"/>
          <a:ext cx="2669976" cy="29790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t>Oppression, abuse and trafficking lead to laws protecting American Indian families</a:t>
          </a:r>
          <a:endParaRPr lang="en-US" sz="2800" kern="1200" dirty="0"/>
        </a:p>
      </dsp:txBody>
      <dsp:txXfrm>
        <a:off x="413231" y="1453134"/>
        <a:ext cx="2513574" cy="2822621"/>
      </dsp:txXfrm>
    </dsp:sp>
    <dsp:sp modelId="{A1B52B50-3B22-4B3F-8B74-C0CDA464CD38}">
      <dsp:nvSpPr>
        <dsp:cNvPr id="0" name=""/>
        <dsp:cNvSpPr/>
      </dsp:nvSpPr>
      <dsp:spPr>
        <a:xfrm>
          <a:off x="3589064" y="0"/>
          <a:ext cx="3337470" cy="45831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dirty="0" smtClean="0"/>
            <a:t>Present</a:t>
          </a:r>
          <a:endParaRPr lang="en-US" sz="5400" b="1" kern="1200" dirty="0"/>
        </a:p>
      </dsp:txBody>
      <dsp:txXfrm>
        <a:off x="3589064" y="0"/>
        <a:ext cx="3337470" cy="1374933"/>
      </dsp:txXfrm>
    </dsp:sp>
    <dsp:sp modelId="{C877910C-44CE-4BD4-9AF7-1B0EC83260EA}">
      <dsp:nvSpPr>
        <dsp:cNvPr id="0" name=""/>
        <dsp:cNvSpPr/>
      </dsp:nvSpPr>
      <dsp:spPr>
        <a:xfrm>
          <a:off x="3922811" y="1374933"/>
          <a:ext cx="2669976" cy="29790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smtClean="0"/>
            <a:t>ICWA and MIFPA; out of home placement rates; prevalence</a:t>
          </a:r>
          <a:endParaRPr lang="en-US" sz="3200" kern="1200" dirty="0"/>
        </a:p>
      </dsp:txBody>
      <dsp:txXfrm>
        <a:off x="4001012" y="1453134"/>
        <a:ext cx="2513574" cy="2822621"/>
      </dsp:txXfrm>
    </dsp:sp>
    <dsp:sp modelId="{1B51987C-C418-445E-8D51-2E4E2EC64BD1}">
      <dsp:nvSpPr>
        <dsp:cNvPr id="0" name=""/>
        <dsp:cNvSpPr/>
      </dsp:nvSpPr>
      <dsp:spPr>
        <a:xfrm>
          <a:off x="7176845" y="0"/>
          <a:ext cx="3337470" cy="45831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7176845" y="0"/>
        <a:ext cx="3337470" cy="1374933"/>
      </dsp:txXfrm>
    </dsp:sp>
    <dsp:sp modelId="{F4D8EF20-625D-4E04-86D1-75170EADC331}">
      <dsp:nvSpPr>
        <dsp:cNvPr id="0" name=""/>
        <dsp:cNvSpPr/>
      </dsp:nvSpPr>
      <dsp:spPr>
        <a:xfrm>
          <a:off x="7510592" y="1374933"/>
          <a:ext cx="2669976" cy="297902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n-US" sz="3200" kern="1200" dirty="0" smtClean="0"/>
            <a:t>Sexual abuse; normalization of exploitation; missing youth </a:t>
          </a:r>
          <a:endParaRPr lang="en-US" sz="3200" kern="1200" dirty="0"/>
        </a:p>
      </dsp:txBody>
      <dsp:txXfrm>
        <a:off x="7588793" y="1453134"/>
        <a:ext cx="2513574" cy="282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93A91-EEF8-4DAC-A796-DA748AC29706}">
      <dsp:nvSpPr>
        <dsp:cNvPr id="0" name=""/>
        <dsp:cNvSpPr/>
      </dsp:nvSpPr>
      <dsp:spPr>
        <a:xfrm>
          <a:off x="2561166" y="1206500"/>
          <a:ext cx="3005666" cy="3005666"/>
        </a:xfrm>
        <a:prstGeom prst="ellipse">
          <a:avLst/>
        </a:prstGeom>
        <a:solidFill>
          <a:schemeClr val="accent2">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smtClean="0"/>
            <a:t>Youth</a:t>
          </a:r>
          <a:endParaRPr lang="en-US" sz="6500" kern="1200" dirty="0"/>
        </a:p>
      </dsp:txBody>
      <dsp:txXfrm>
        <a:off x="3001336" y="1646670"/>
        <a:ext cx="2125326" cy="2125326"/>
      </dsp:txXfrm>
    </dsp:sp>
    <dsp:sp modelId="{5FBB1F68-065B-4625-9248-B95CAE2D287D}">
      <dsp:nvSpPr>
        <dsp:cNvPr id="0" name=""/>
        <dsp:cNvSpPr/>
      </dsp:nvSpPr>
      <dsp:spPr>
        <a:xfrm>
          <a:off x="3312583" y="536"/>
          <a:ext cx="1502833" cy="1502833"/>
        </a:xfrm>
        <a:prstGeom prst="ellipse">
          <a:avLst/>
        </a:prstGeom>
        <a:solidFill>
          <a:schemeClr val="accent3">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History and current poly-victimization</a:t>
          </a:r>
          <a:endParaRPr lang="en-US" sz="1400" kern="1200" dirty="0"/>
        </a:p>
      </dsp:txBody>
      <dsp:txXfrm>
        <a:off x="3532668" y="220621"/>
        <a:ext cx="1062663" cy="1062663"/>
      </dsp:txXfrm>
    </dsp:sp>
    <dsp:sp modelId="{0E4ACD82-9A7B-4715-B3FD-56DD36C5807D}">
      <dsp:nvSpPr>
        <dsp:cNvPr id="0" name=""/>
        <dsp:cNvSpPr/>
      </dsp:nvSpPr>
      <dsp:spPr>
        <a:xfrm>
          <a:off x="5269963" y="1957916"/>
          <a:ext cx="1502833" cy="1502833"/>
        </a:xfrm>
        <a:prstGeom prst="ellipse">
          <a:avLst/>
        </a:prstGeom>
        <a:solidFill>
          <a:schemeClr val="accent4">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Gender</a:t>
          </a:r>
          <a:endParaRPr lang="en-US" sz="2400" kern="1200" dirty="0"/>
        </a:p>
      </dsp:txBody>
      <dsp:txXfrm>
        <a:off x="5490048" y="2178001"/>
        <a:ext cx="1062663" cy="1062663"/>
      </dsp:txXfrm>
    </dsp:sp>
    <dsp:sp modelId="{4802DDF3-9308-4099-BDD7-A418F9AD6CED}">
      <dsp:nvSpPr>
        <dsp:cNvPr id="0" name=""/>
        <dsp:cNvSpPr/>
      </dsp:nvSpPr>
      <dsp:spPr>
        <a:xfrm>
          <a:off x="3312583" y="3915297"/>
          <a:ext cx="1502833" cy="1502833"/>
        </a:xfrm>
        <a:prstGeom prst="ellipse">
          <a:avLst/>
        </a:prstGeom>
        <a:solidFill>
          <a:schemeClr val="accent5">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Race, ethnicity, political status</a:t>
          </a:r>
          <a:endParaRPr lang="en-US" sz="2000" kern="1200" dirty="0"/>
        </a:p>
      </dsp:txBody>
      <dsp:txXfrm>
        <a:off x="3532668" y="4135382"/>
        <a:ext cx="1062663" cy="1062663"/>
      </dsp:txXfrm>
    </dsp:sp>
    <dsp:sp modelId="{8C20FFBA-35C6-4FCA-A932-B2B06D8FE942}">
      <dsp:nvSpPr>
        <dsp:cNvPr id="0" name=""/>
        <dsp:cNvSpPr/>
      </dsp:nvSpPr>
      <dsp:spPr>
        <a:xfrm>
          <a:off x="1355202" y="1957916"/>
          <a:ext cx="1502833" cy="1502833"/>
        </a:xfrm>
        <a:prstGeom prst="ellipse">
          <a:avLst/>
        </a:prstGeom>
        <a:solidFill>
          <a:schemeClr val="accent6">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Poverty</a:t>
          </a:r>
          <a:endParaRPr lang="en-US" sz="2400" kern="1200" dirty="0"/>
        </a:p>
      </dsp:txBody>
      <dsp:txXfrm>
        <a:off x="1575287" y="2178001"/>
        <a:ext cx="1062663" cy="1062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60C21-0A07-4B11-84B2-15D7A2AB5882}">
      <dsp:nvSpPr>
        <dsp:cNvPr id="0" name=""/>
        <dsp:cNvSpPr/>
      </dsp:nvSpPr>
      <dsp:spPr>
        <a:xfrm>
          <a:off x="2468746" y="0"/>
          <a:ext cx="2749448" cy="2749409"/>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Non-commercial sexual abuse </a:t>
          </a:r>
          <a:endParaRPr lang="en-US" sz="2800" kern="1200" dirty="0"/>
        </a:p>
      </dsp:txBody>
      <dsp:txXfrm>
        <a:off x="2871393" y="402642"/>
        <a:ext cx="1944154" cy="1944125"/>
      </dsp:txXfrm>
    </dsp:sp>
    <dsp:sp modelId="{3CB72899-41C5-495F-AAC5-9E2855827226}">
      <dsp:nvSpPr>
        <dsp:cNvPr id="0" name=""/>
        <dsp:cNvSpPr/>
      </dsp:nvSpPr>
      <dsp:spPr>
        <a:xfrm>
          <a:off x="3883912" y="1833703"/>
          <a:ext cx="2749448" cy="2749409"/>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Trafficking, exploitation and risk</a:t>
          </a:r>
          <a:endParaRPr lang="en-US" sz="2800" kern="1200" dirty="0"/>
        </a:p>
      </dsp:txBody>
      <dsp:txXfrm>
        <a:off x="4286559" y="2236345"/>
        <a:ext cx="1944154" cy="1944125"/>
      </dsp:txXfrm>
    </dsp:sp>
    <dsp:sp modelId="{0B5F92F8-C963-4E79-83F6-1D4D270393E8}">
      <dsp:nvSpPr>
        <dsp:cNvPr id="0" name=""/>
        <dsp:cNvSpPr/>
      </dsp:nvSpPr>
      <dsp:spPr>
        <a:xfrm>
          <a:off x="5297404" y="0"/>
          <a:ext cx="2749448" cy="2749409"/>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Runaway youth</a:t>
          </a:r>
          <a:endParaRPr lang="en-US" sz="2800" kern="1200" dirty="0"/>
        </a:p>
      </dsp:txBody>
      <dsp:txXfrm>
        <a:off x="5700051" y="402642"/>
        <a:ext cx="1944154" cy="1944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32ABF-B8B3-406C-9495-C36A7D228C8B}">
      <dsp:nvSpPr>
        <dsp:cNvPr id="0" name=""/>
        <dsp:cNvSpPr/>
      </dsp:nvSpPr>
      <dsp:spPr>
        <a:xfrm>
          <a:off x="1317996" y="2222222"/>
          <a:ext cx="2226720" cy="111336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panose="020F0502020204030204"/>
              <a:ea typeface="+mn-ea"/>
              <a:cs typeface="+mn-cs"/>
            </a:rPr>
            <a:t>Screen in or out</a:t>
          </a:r>
          <a:endParaRPr lang="en-US" sz="1800" kern="1200" dirty="0">
            <a:solidFill>
              <a:sysClr val="window" lastClr="FFFFFF"/>
            </a:solidFill>
            <a:latin typeface="Calibri" panose="020F0502020204030204"/>
            <a:ea typeface="+mn-ea"/>
            <a:cs typeface="+mn-cs"/>
          </a:endParaRPr>
        </a:p>
      </dsp:txBody>
      <dsp:txXfrm>
        <a:off x="1350605" y="2254831"/>
        <a:ext cx="2161502" cy="1048142"/>
      </dsp:txXfrm>
    </dsp:sp>
    <dsp:sp modelId="{34DE1A23-FB1D-49A2-BC08-AABF80258555}">
      <dsp:nvSpPr>
        <dsp:cNvPr id="0" name=""/>
        <dsp:cNvSpPr/>
      </dsp:nvSpPr>
      <dsp:spPr>
        <a:xfrm rot="19193691">
          <a:off x="3410351" y="2388922"/>
          <a:ext cx="1142875" cy="43726"/>
        </a:xfrm>
        <a:custGeom>
          <a:avLst/>
          <a:gdLst/>
          <a:ahLst/>
          <a:cxnLst/>
          <a:rect l="0" t="0" r="0" b="0"/>
          <a:pathLst>
            <a:path>
              <a:moveTo>
                <a:pt x="0" y="20260"/>
              </a:moveTo>
              <a:lnTo>
                <a:pt x="847568" y="2026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953216" y="2382214"/>
        <a:ext cx="57143" cy="57143"/>
      </dsp:txXfrm>
    </dsp:sp>
    <dsp:sp modelId="{166B2880-B85B-4BDA-9A41-B0C52CF07F55}">
      <dsp:nvSpPr>
        <dsp:cNvPr id="0" name=""/>
        <dsp:cNvSpPr/>
      </dsp:nvSpPr>
      <dsp:spPr>
        <a:xfrm>
          <a:off x="4418860" y="1485990"/>
          <a:ext cx="2226720" cy="111336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ysClr val="window" lastClr="FFFFFF"/>
              </a:solidFill>
              <a:latin typeface="Calibri" panose="020F0502020204030204"/>
              <a:ea typeface="+mn-ea"/>
              <a:cs typeface="+mn-cs"/>
            </a:rPr>
            <a:t>Yes</a:t>
          </a:r>
        </a:p>
      </dsp:txBody>
      <dsp:txXfrm>
        <a:off x="4451469" y="1518599"/>
        <a:ext cx="2161502" cy="1048142"/>
      </dsp:txXfrm>
    </dsp:sp>
    <dsp:sp modelId="{3E563C8B-1DD5-4DF9-A09F-99300B18EBE0}">
      <dsp:nvSpPr>
        <dsp:cNvPr id="0" name=""/>
        <dsp:cNvSpPr/>
      </dsp:nvSpPr>
      <dsp:spPr>
        <a:xfrm rot="18345672">
          <a:off x="6444207" y="1627618"/>
          <a:ext cx="969089" cy="43726"/>
        </a:xfrm>
        <a:custGeom>
          <a:avLst/>
          <a:gdLst/>
          <a:ahLst/>
          <a:cxnLst/>
          <a:rect l="0" t="0" r="0" b="0"/>
          <a:pathLst>
            <a:path>
              <a:moveTo>
                <a:pt x="0" y="20260"/>
              </a:moveTo>
              <a:lnTo>
                <a:pt x="709818" y="2026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6904525" y="1625254"/>
        <a:ext cx="48454" cy="48454"/>
      </dsp:txXfrm>
    </dsp:sp>
    <dsp:sp modelId="{33C212A5-2F04-483E-9649-9AF0CEF0246F}">
      <dsp:nvSpPr>
        <dsp:cNvPr id="0" name=""/>
        <dsp:cNvSpPr/>
      </dsp:nvSpPr>
      <dsp:spPr>
        <a:xfrm>
          <a:off x="7211924" y="699613"/>
          <a:ext cx="2226720" cy="111336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Family Assessment Response </a:t>
          </a:r>
        </a:p>
        <a:p>
          <a:pPr lvl="0" algn="ctr" defTabSz="889000">
            <a:lnSpc>
              <a:spcPct val="90000"/>
            </a:lnSpc>
            <a:spcBef>
              <a:spcPct val="0"/>
            </a:spcBef>
            <a:spcAft>
              <a:spcPct val="35000"/>
            </a:spcAft>
          </a:pPr>
          <a:endParaRPr lang="en-US" sz="1200" kern="1200" dirty="0">
            <a:solidFill>
              <a:sysClr val="window" lastClr="FFFFFF"/>
            </a:solidFill>
            <a:latin typeface="Calibri" panose="020F0502020204030204"/>
            <a:ea typeface="+mn-ea"/>
            <a:cs typeface="+mn-cs"/>
          </a:endParaRPr>
        </a:p>
      </dsp:txBody>
      <dsp:txXfrm>
        <a:off x="7244533" y="732222"/>
        <a:ext cx="2161502" cy="1048142"/>
      </dsp:txXfrm>
    </dsp:sp>
    <dsp:sp modelId="{F3221241-733E-4AD2-A957-E01AD676D3F6}">
      <dsp:nvSpPr>
        <dsp:cNvPr id="0" name=""/>
        <dsp:cNvSpPr/>
      </dsp:nvSpPr>
      <dsp:spPr>
        <a:xfrm rot="2678564">
          <a:off x="6525745" y="2312685"/>
          <a:ext cx="830753" cy="43726"/>
        </a:xfrm>
        <a:custGeom>
          <a:avLst/>
          <a:gdLst/>
          <a:ahLst/>
          <a:cxnLst/>
          <a:rect l="0" t="0" r="0" b="0"/>
          <a:pathLst>
            <a:path>
              <a:moveTo>
                <a:pt x="0" y="20260"/>
              </a:moveTo>
              <a:lnTo>
                <a:pt x="709818" y="2026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6920353" y="2313780"/>
        <a:ext cx="41537" cy="41537"/>
      </dsp:txXfrm>
    </dsp:sp>
    <dsp:sp modelId="{D4E9500B-7778-48B5-B13C-ADED2A0EA722}">
      <dsp:nvSpPr>
        <dsp:cNvPr id="0" name=""/>
        <dsp:cNvSpPr/>
      </dsp:nvSpPr>
      <dsp:spPr>
        <a:xfrm>
          <a:off x="7236663" y="2069747"/>
          <a:ext cx="2226720" cy="1113360"/>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Family Investigation </a:t>
          </a:r>
        </a:p>
      </dsp:txBody>
      <dsp:txXfrm>
        <a:off x="7269272" y="2102356"/>
        <a:ext cx="2161502" cy="1048142"/>
      </dsp:txXfrm>
    </dsp:sp>
    <dsp:sp modelId="{EA961086-73F6-405A-B8EB-BEF5BA870BA7}">
      <dsp:nvSpPr>
        <dsp:cNvPr id="0" name=""/>
        <dsp:cNvSpPr/>
      </dsp:nvSpPr>
      <dsp:spPr>
        <a:xfrm rot="2338620">
          <a:off x="3426176" y="3091998"/>
          <a:ext cx="1065041" cy="43726"/>
        </a:xfrm>
        <a:custGeom>
          <a:avLst/>
          <a:gdLst/>
          <a:ahLst/>
          <a:cxnLst/>
          <a:rect l="0" t="0" r="0" b="0"/>
          <a:pathLst>
            <a:path>
              <a:moveTo>
                <a:pt x="0" y="20260"/>
              </a:moveTo>
              <a:lnTo>
                <a:pt x="847568" y="2026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932071" y="3087235"/>
        <a:ext cx="53252" cy="53252"/>
      </dsp:txXfrm>
    </dsp:sp>
    <dsp:sp modelId="{1AEC59C0-3E0C-4420-B35F-A4B065C82A40}">
      <dsp:nvSpPr>
        <dsp:cNvPr id="0" name=""/>
        <dsp:cNvSpPr/>
      </dsp:nvSpPr>
      <dsp:spPr>
        <a:xfrm>
          <a:off x="4372678" y="2892141"/>
          <a:ext cx="2226720" cy="1113360"/>
        </a:xfrm>
        <a:prstGeom prst="roundRect">
          <a:avLst>
            <a:gd name="adj" fmla="val 10000"/>
          </a:avLst>
        </a:prstGeom>
        <a:solidFill>
          <a:schemeClr val="accent5">
            <a:shade val="80000"/>
            <a:satMod val="150000"/>
          </a:schemeClr>
        </a:solidFill>
        <a:ln w="9525" cap="flat" cmpd="sng" algn="ctr">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No </a:t>
          </a:r>
        </a:p>
      </dsp:txBody>
      <dsp:txXfrm>
        <a:off x="4405287" y="2924750"/>
        <a:ext cx="2161502" cy="1048142"/>
      </dsp:txXfrm>
    </dsp:sp>
    <dsp:sp modelId="{A59ADE74-5F0B-4039-8EB8-A396BF4AC9AB}">
      <dsp:nvSpPr>
        <dsp:cNvPr id="0" name=""/>
        <dsp:cNvSpPr/>
      </dsp:nvSpPr>
      <dsp:spPr>
        <a:xfrm rot="2057168">
          <a:off x="6532733" y="3643078"/>
          <a:ext cx="767299" cy="43726"/>
        </a:xfrm>
        <a:custGeom>
          <a:avLst/>
          <a:gdLst/>
          <a:ahLst/>
          <a:cxnLst/>
          <a:rect l="0" t="0" r="0" b="0"/>
          <a:pathLst>
            <a:path>
              <a:moveTo>
                <a:pt x="0" y="20260"/>
              </a:moveTo>
              <a:lnTo>
                <a:pt x="576383" y="2026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6897200" y="3645759"/>
        <a:ext cx="38364" cy="38364"/>
      </dsp:txXfrm>
    </dsp:sp>
    <dsp:sp modelId="{CBE21FFC-C037-4DD8-820B-EC643DA5C6A9}">
      <dsp:nvSpPr>
        <dsp:cNvPr id="0" name=""/>
        <dsp:cNvSpPr/>
      </dsp:nvSpPr>
      <dsp:spPr>
        <a:xfrm>
          <a:off x="7233367" y="3324381"/>
          <a:ext cx="2226720" cy="1113360"/>
        </a:xfrm>
        <a:prstGeom prst="roundRect">
          <a:avLst>
            <a:gd name="adj" fmla="val 10000"/>
          </a:avLst>
        </a:prstGeom>
        <a:solidFill>
          <a:schemeClr val="accent5">
            <a:shade val="80000"/>
            <a:satMod val="150000"/>
          </a:schemeClr>
        </a:solidFill>
        <a:ln w="9525" cap="flat" cmpd="sng" algn="ctr">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solidFill>
                <a:sysClr val="window" lastClr="FFFFFF"/>
              </a:solidFill>
              <a:latin typeface="Calibri" panose="020F0502020204030204"/>
              <a:ea typeface="+mn-ea"/>
              <a:cs typeface="+mn-cs"/>
            </a:rPr>
            <a:t>Child welfare response</a:t>
          </a:r>
        </a:p>
      </dsp:txBody>
      <dsp:txXfrm>
        <a:off x="7265976" y="3356990"/>
        <a:ext cx="2161502" cy="1048142"/>
      </dsp:txXfrm>
    </dsp:sp>
    <dsp:sp modelId="{646BED6B-D8B5-4C51-BCB7-E976EF683462}">
      <dsp:nvSpPr>
        <dsp:cNvPr id="0" name=""/>
        <dsp:cNvSpPr/>
      </dsp:nvSpPr>
      <dsp:spPr>
        <a:xfrm rot="19741022">
          <a:off x="247762" y="293659"/>
          <a:ext cx="2648416" cy="1696638"/>
        </a:xfrm>
        <a:prstGeom prst="downArrow">
          <a:avLst/>
        </a:prstGeom>
        <a:solidFill>
          <a:schemeClr val="accent4">
            <a:tint val="65000"/>
          </a:schemeClr>
        </a:soli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panose="020F0502020204030204"/>
              <a:ea typeface="+mn-ea"/>
              <a:cs typeface="+mn-cs"/>
            </a:rPr>
            <a:t>Report of maltreatment to child protection intake</a:t>
          </a:r>
          <a:endParaRPr lang="en-US" sz="1800" kern="1200" dirty="0">
            <a:solidFill>
              <a:sysClr val="window" lastClr="FFFFFF"/>
            </a:solidFill>
            <a:latin typeface="Calibri" panose="020F0502020204030204"/>
            <a:ea typeface="+mn-ea"/>
            <a:cs typeface="+mn-cs"/>
          </a:endParaRPr>
        </a:p>
      </dsp:txBody>
      <dsp:txXfrm>
        <a:off x="800691" y="323918"/>
        <a:ext cx="1324208" cy="1272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D57C8-A1E5-4765-9DE2-B33EEC406195}">
      <dsp:nvSpPr>
        <dsp:cNvPr id="0" name=""/>
        <dsp:cNvSpPr/>
      </dsp:nvSpPr>
      <dsp:spPr>
        <a:xfrm>
          <a:off x="551215" y="99"/>
          <a:ext cx="1655996" cy="1655996"/>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Child Sex Trafficking</a:t>
          </a:r>
          <a:endParaRPr lang="en-US" sz="1500" kern="1200" dirty="0"/>
        </a:p>
      </dsp:txBody>
      <dsp:txXfrm>
        <a:off x="793730" y="242614"/>
        <a:ext cx="1170966" cy="1170966"/>
      </dsp:txXfrm>
    </dsp:sp>
    <dsp:sp modelId="{E0529E7E-757A-46BA-8A37-BDF8D1DE58E3}">
      <dsp:nvSpPr>
        <dsp:cNvPr id="0" name=""/>
        <dsp:cNvSpPr/>
      </dsp:nvSpPr>
      <dsp:spPr>
        <a:xfrm>
          <a:off x="2341678" y="347858"/>
          <a:ext cx="960477" cy="960477"/>
        </a:xfrm>
        <a:prstGeom prst="mathEqual">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468989" y="545716"/>
        <a:ext cx="705855" cy="564761"/>
      </dsp:txXfrm>
    </dsp:sp>
    <dsp:sp modelId="{062A7D8E-A026-475C-AC2E-CA5E47EAEB25}">
      <dsp:nvSpPr>
        <dsp:cNvPr id="0" name=""/>
        <dsp:cNvSpPr/>
      </dsp:nvSpPr>
      <dsp:spPr>
        <a:xfrm>
          <a:off x="3436623" y="99"/>
          <a:ext cx="1655996" cy="1655996"/>
        </a:xfrm>
        <a:prstGeom prst="ellipse">
          <a:avLst/>
        </a:prstGeom>
        <a:solidFill>
          <a:schemeClr val="accent5">
            <a:hueOff val="2274450"/>
            <a:satOff val="-11437"/>
            <a:lumOff val="235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Sex Abuse</a:t>
          </a:r>
          <a:endParaRPr lang="en-US" sz="1500" kern="1200" dirty="0"/>
        </a:p>
      </dsp:txBody>
      <dsp:txXfrm>
        <a:off x="3679138" y="242614"/>
        <a:ext cx="1170966" cy="1170966"/>
      </dsp:txXfrm>
    </dsp:sp>
    <dsp:sp modelId="{907C6AE2-7709-40CF-949A-8FC44E3EC7CC}">
      <dsp:nvSpPr>
        <dsp:cNvPr id="0" name=""/>
        <dsp:cNvSpPr/>
      </dsp:nvSpPr>
      <dsp:spPr>
        <a:xfrm>
          <a:off x="5227086" y="347858"/>
          <a:ext cx="960477" cy="960477"/>
        </a:xfrm>
        <a:prstGeom prst="mathEqual">
          <a:avLst/>
        </a:prstGeom>
        <a:solidFill>
          <a:schemeClr val="accent5">
            <a:hueOff val="3411674"/>
            <a:satOff val="-17156"/>
            <a:lumOff val="353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a:off x="5354397" y="545716"/>
        <a:ext cx="705855" cy="564761"/>
      </dsp:txXfrm>
    </dsp:sp>
    <dsp:sp modelId="{6BF2C6B9-E556-4EA4-A7F9-25BC1F10281C}">
      <dsp:nvSpPr>
        <dsp:cNvPr id="0" name=""/>
        <dsp:cNvSpPr/>
      </dsp:nvSpPr>
      <dsp:spPr>
        <a:xfrm>
          <a:off x="6322030" y="99"/>
          <a:ext cx="1655996" cy="1655996"/>
        </a:xfrm>
        <a:prstGeom prst="ellipse">
          <a:avLst/>
        </a:prstGeom>
        <a:solidFill>
          <a:schemeClr val="accent5">
            <a:hueOff val="4548899"/>
            <a:satOff val="-22875"/>
            <a:lumOff val="470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Child Abuse and Neglect</a:t>
          </a:r>
          <a:endParaRPr lang="en-US" sz="1500" kern="1200" dirty="0"/>
        </a:p>
      </dsp:txBody>
      <dsp:txXfrm>
        <a:off x="6564545" y="242614"/>
        <a:ext cx="1170966" cy="1170966"/>
      </dsp:txXfrm>
    </dsp:sp>
    <dsp:sp modelId="{03128B29-F531-4636-AC58-9F0EB2ACA118}">
      <dsp:nvSpPr>
        <dsp:cNvPr id="0" name=""/>
        <dsp:cNvSpPr/>
      </dsp:nvSpPr>
      <dsp:spPr>
        <a:xfrm>
          <a:off x="8112493" y="347858"/>
          <a:ext cx="960477" cy="960477"/>
        </a:xfrm>
        <a:prstGeom prst="rightArrow">
          <a:avLst/>
        </a:prstGeom>
        <a:solidFill>
          <a:schemeClr val="accent5">
            <a:hueOff val="6823348"/>
            <a:satOff val="-34312"/>
            <a:lumOff val="70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8112493" y="587977"/>
        <a:ext cx="720358" cy="480239"/>
      </dsp:txXfrm>
    </dsp:sp>
    <dsp:sp modelId="{D09C1FDC-4D44-4621-A708-E9EFB298BD29}">
      <dsp:nvSpPr>
        <dsp:cNvPr id="0" name=""/>
        <dsp:cNvSpPr/>
      </dsp:nvSpPr>
      <dsp:spPr>
        <a:xfrm>
          <a:off x="9207438" y="99"/>
          <a:ext cx="1816362" cy="1655996"/>
        </a:xfrm>
        <a:prstGeom prst="ellipse">
          <a:avLst/>
        </a:prstGeom>
        <a:solidFill>
          <a:schemeClr val="accent5">
            <a:hueOff val="6823348"/>
            <a:satOff val="-34312"/>
            <a:lumOff val="70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00075">
            <a:lnSpc>
              <a:spcPct val="90000"/>
            </a:lnSpc>
            <a:spcBef>
              <a:spcPct val="0"/>
            </a:spcBef>
            <a:spcAft>
              <a:spcPct val="35000"/>
            </a:spcAft>
          </a:pPr>
          <a:r>
            <a:rPr lang="en-US" sz="1350" kern="1200" dirty="0" smtClean="0"/>
            <a:t>Investigation (24 hour response)</a:t>
          </a:r>
          <a:endParaRPr lang="en-US" sz="1350" kern="1200" dirty="0"/>
        </a:p>
      </dsp:txBody>
      <dsp:txXfrm>
        <a:off x="9473438" y="242614"/>
        <a:ext cx="1284362" cy="1170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FC5A6-D071-44B8-8184-6633ABBFE5E2}">
      <dsp:nvSpPr>
        <dsp:cNvPr id="0" name=""/>
        <dsp:cNvSpPr/>
      </dsp:nvSpPr>
      <dsp:spPr>
        <a:xfrm>
          <a:off x="329169" y="822"/>
          <a:ext cx="3352854" cy="201171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Caseworkers should focus on building trust and learning about background of family</a:t>
          </a:r>
          <a:endParaRPr lang="en-US" sz="2200" kern="1200" dirty="0"/>
        </a:p>
      </dsp:txBody>
      <dsp:txXfrm>
        <a:off x="329169" y="822"/>
        <a:ext cx="3352854" cy="2011712"/>
      </dsp:txXfrm>
    </dsp:sp>
    <dsp:sp modelId="{BB87FE86-5ACD-4E74-9991-E913488D7685}">
      <dsp:nvSpPr>
        <dsp:cNvPr id="0" name=""/>
        <dsp:cNvSpPr/>
      </dsp:nvSpPr>
      <dsp:spPr>
        <a:xfrm>
          <a:off x="4009999" y="0"/>
          <a:ext cx="3352854" cy="201171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Connect youth and family to the culturally specific services and traditional practices they want, even when they are not enrolled tribal members</a:t>
          </a:r>
          <a:endParaRPr lang="en-US" sz="2200" kern="1200" dirty="0"/>
        </a:p>
      </dsp:txBody>
      <dsp:txXfrm>
        <a:off x="4009999" y="0"/>
        <a:ext cx="3352854" cy="2011712"/>
      </dsp:txXfrm>
    </dsp:sp>
    <dsp:sp modelId="{0CF05689-EC60-4B2C-A4E1-4262FF50DB00}">
      <dsp:nvSpPr>
        <dsp:cNvPr id="0" name=""/>
        <dsp:cNvSpPr/>
      </dsp:nvSpPr>
      <dsp:spPr>
        <a:xfrm>
          <a:off x="7705449" y="822"/>
          <a:ext cx="3352854" cy="201171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Youth should be kept in home community for services and placement whenever safe to do so</a:t>
          </a:r>
          <a:endParaRPr lang="en-US" sz="2200" kern="1200" dirty="0"/>
        </a:p>
      </dsp:txBody>
      <dsp:txXfrm>
        <a:off x="7705449" y="822"/>
        <a:ext cx="3352854" cy="2011712"/>
      </dsp:txXfrm>
    </dsp:sp>
    <dsp:sp modelId="{D8E1E2A7-34A1-46A5-98C4-4C24CE41BA49}">
      <dsp:nvSpPr>
        <dsp:cNvPr id="0" name=""/>
        <dsp:cNvSpPr/>
      </dsp:nvSpPr>
      <dsp:spPr>
        <a:xfrm>
          <a:off x="329169" y="2347820"/>
          <a:ext cx="3352854" cy="201171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en-US" sz="2200" kern="1200" dirty="0" smtClean="0"/>
            <a:t>Support the youth in rebuilding their sense of identity, belonging and role in community</a:t>
          </a:r>
          <a:endParaRPr lang="en-US" altLang="en-US" sz="2200" kern="1200" dirty="0"/>
        </a:p>
      </dsp:txBody>
      <dsp:txXfrm>
        <a:off x="329169" y="2347820"/>
        <a:ext cx="3352854" cy="2011712"/>
      </dsp:txXfrm>
    </dsp:sp>
    <dsp:sp modelId="{7A6FF3C1-C6FE-4D83-9A93-DD8988B459B7}">
      <dsp:nvSpPr>
        <dsp:cNvPr id="0" name=""/>
        <dsp:cNvSpPr/>
      </dsp:nvSpPr>
      <dsp:spPr>
        <a:xfrm>
          <a:off x="4017309" y="2347820"/>
          <a:ext cx="3352854" cy="201171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Follow all applicable laws and policies when youth is eligible for ICWA or MIFPA</a:t>
          </a:r>
          <a:endParaRPr lang="en-US" sz="2200" kern="1200" dirty="0"/>
        </a:p>
      </dsp:txBody>
      <dsp:txXfrm>
        <a:off x="4017309" y="2347820"/>
        <a:ext cx="3352854" cy="2011712"/>
      </dsp:txXfrm>
    </dsp:sp>
    <dsp:sp modelId="{27B5124A-8205-4ACA-BCED-C446C04A56C9}">
      <dsp:nvSpPr>
        <dsp:cNvPr id="0" name=""/>
        <dsp:cNvSpPr/>
      </dsp:nvSpPr>
      <dsp:spPr>
        <a:xfrm>
          <a:off x="7705449" y="2347820"/>
          <a:ext cx="3352854" cy="2011712"/>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Response should be whole-family focused and trauma-informed, recognizing youth as a whole person</a:t>
          </a:r>
          <a:endParaRPr lang="en-US" sz="2200" kern="1200" dirty="0"/>
        </a:p>
      </dsp:txBody>
      <dsp:txXfrm>
        <a:off x="7705449" y="2347820"/>
        <a:ext cx="3352854" cy="20117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EB5DB-46FA-436A-BDC1-8DC519603174}" type="datetimeFigureOut">
              <a:rPr lang="en-US" smtClean="0"/>
              <a:t>7/8/2020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24323-D2EB-43C4-ACC4-A270F04BCBB0}" type="slidenum">
              <a:rPr lang="en-US" smtClean="0"/>
              <a:t>‹#›</a:t>
            </a:fld>
            <a:endParaRPr lang="en-US"/>
          </a:p>
        </p:txBody>
      </p:sp>
    </p:spTree>
    <p:extLst>
      <p:ext uri="{BB962C8B-B14F-4D97-AF65-F5344CB8AC3E}">
        <p14:creationId xmlns:p14="http://schemas.microsoft.com/office/powerpoint/2010/main" val="186537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Sarah.ladd@state.mn.u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84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24323-D2EB-43C4-ACC4-A270F04BCBB0}" type="slidenum">
              <a:rPr lang="en-US" smtClean="0"/>
              <a:t>15</a:t>
            </a:fld>
            <a:endParaRPr lang="en-US"/>
          </a:p>
        </p:txBody>
      </p:sp>
    </p:spTree>
    <p:extLst>
      <p:ext uri="{BB962C8B-B14F-4D97-AF65-F5344CB8AC3E}">
        <p14:creationId xmlns:p14="http://schemas.microsoft.com/office/powerpoint/2010/main" val="161727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09548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introduce (2</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54435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278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Talking points:</a:t>
            </a:r>
          </a:p>
          <a:p>
            <a:pPr marL="171450" indent="-171450">
              <a:buFont typeface="Arial" panose="020B0604020202020204" pitchFamily="34" charset="0"/>
              <a:buChar char="•"/>
            </a:pPr>
            <a:r>
              <a:rPr lang="en-US" dirty="0" smtClean="0"/>
              <a:t>All data based on the Social Service Information</a:t>
            </a:r>
            <a:r>
              <a:rPr lang="en-US" baseline="0" dirty="0" smtClean="0"/>
              <a:t> System (SSIS) gathered from all child welfare agencies statewide and analyzed by the DHS Child Safety and Permanency Division. </a:t>
            </a:r>
          </a:p>
          <a:p>
            <a:pPr marL="171450" indent="-171450">
              <a:buFont typeface="Arial" panose="020B0604020202020204" pitchFamily="34" charset="0"/>
              <a:buChar char="•"/>
            </a:pPr>
            <a:r>
              <a:rPr lang="en-US" baseline="0" dirty="0" smtClean="0"/>
              <a:t>ICWA stands for Indian Child Welfare Act</a:t>
            </a:r>
          </a:p>
          <a:p>
            <a:pPr marL="171450" indent="-171450">
              <a:buFont typeface="Arial" panose="020B0604020202020204" pitchFamily="34" charset="0"/>
              <a:buChar char="•"/>
            </a:pPr>
            <a:r>
              <a:rPr lang="en-US" baseline="0" dirty="0" smtClean="0"/>
              <a:t>There are two tribal child welfare agencies that are child welfare initiative tribes in Minnesota: White Eartha and Leech Lake. Red Lake will become an initiative tribes in January 2021 and Mille Lacs later in 2021. </a:t>
            </a:r>
          </a:p>
          <a:p>
            <a:pPr marL="171450" indent="-171450">
              <a:buFont typeface="Arial" panose="020B0604020202020204" pitchFamily="34" charset="0"/>
              <a:buChar char="•"/>
            </a:pPr>
            <a:r>
              <a:rPr lang="en-US" baseline="0" dirty="0" smtClean="0"/>
              <a:t>Data on out of home placement disproportionality is from the 2017 Minnesota Child Maltreatment Report. </a:t>
            </a:r>
          </a:p>
          <a:p>
            <a:pPr marL="171450" indent="-171450">
              <a:buFont typeface="Arial" panose="020B0604020202020204" pitchFamily="34" charset="0"/>
              <a:buChar char="•"/>
            </a:pPr>
            <a:r>
              <a:rPr lang="en-US" baseline="0" dirty="0" smtClean="0"/>
              <a:t>DHS staff has met with 13 tribes, tribal organizations and American Indian community organizations in creating a best practices guide and legislative proposal to improve the child welfare response to trafficking and  exploitation, with a focus on American Indian youth. The largest theme was regarding what American Indian youth need after being identified as a victim: child welfare staff and service providers should </a:t>
            </a:r>
            <a:r>
              <a:rPr lang="en-US" sz="1200" dirty="0" smtClean="0"/>
              <a:t>focus on keeping American Indian youth in their community and supporting a sense of identity, cultural values and belonging as they are in the process of healing from trafficking or exploitation. </a:t>
            </a:r>
          </a:p>
          <a:p>
            <a:endParaRPr lang="en-US" dirty="0"/>
          </a:p>
        </p:txBody>
      </p:sp>
      <p:sp>
        <p:nvSpPr>
          <p:cNvPr id="4" name="Slide Number Placeholder 3"/>
          <p:cNvSpPr>
            <a:spLocks noGrp="1"/>
          </p:cNvSpPr>
          <p:nvPr>
            <p:ph type="sldNum" sz="quarter" idx="10"/>
          </p:nvPr>
        </p:nvSpPr>
        <p:spPr/>
        <p:txBody>
          <a:bodyPr/>
          <a:lstStyle/>
          <a:p>
            <a:fld id="{917BB7DD-296E-47E2-B71B-86DE56AA7735}" type="slidenum">
              <a:rPr lang="en-US" smtClean="0"/>
              <a:t>6</a:t>
            </a:fld>
            <a:endParaRPr lang="en-US"/>
          </a:p>
        </p:txBody>
      </p:sp>
    </p:spTree>
    <p:extLst>
      <p:ext uri="{BB962C8B-B14F-4D97-AF65-F5344CB8AC3E}">
        <p14:creationId xmlns:p14="http://schemas.microsoft.com/office/powerpoint/2010/main" val="111858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31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022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Me- 15</a:t>
            </a:r>
            <a:r>
              <a:rPr lang="en-US" baseline="0" dirty="0" smtClean="0"/>
              <a:t> minutes through slide 13</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329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350">
              <a:defRPr/>
            </a:pPr>
            <a:r>
              <a:rPr lang="en-US" b="1" dirty="0" smtClean="0"/>
              <a:t>DARIANN</a:t>
            </a:r>
          </a:p>
          <a:p>
            <a:pPr defTabSz="914350">
              <a:defRPr/>
            </a:pPr>
            <a:endParaRPr lang="en-US" b="1" dirty="0" smtClean="0"/>
          </a:p>
          <a:p>
            <a:pPr defTabSz="914350">
              <a:defRPr/>
            </a:pPr>
            <a:r>
              <a:rPr lang="en-US" b="1" dirty="0" smtClean="0"/>
              <a:t>Effective May</a:t>
            </a:r>
            <a:r>
              <a:rPr lang="en-US" b="1" baseline="0" dirty="0" smtClean="0"/>
              <a:t> 29, 2017, Minnesota’s child welfare system is required to respond to all reports of sex trafficking involving children. </a:t>
            </a:r>
          </a:p>
          <a:p>
            <a:pPr defTabSz="914350">
              <a:defRPr/>
            </a:pPr>
            <a:r>
              <a:rPr lang="en-US" b="1" baseline="0" dirty="0" smtClean="0"/>
              <a:t>That response is driven by changes to the federal and state child protection laws. </a:t>
            </a:r>
            <a:endParaRPr lang="en-US" dirty="0" smtClean="0"/>
          </a:p>
          <a:p>
            <a:r>
              <a:rPr lang="en-US" b="1" dirty="0">
                <a:latin typeface="NeueHaasGroteskText Std" panose="020B0504020202020204" pitchFamily="34" charset="0"/>
              </a:rPr>
              <a:t>Changes to Minnesota Statute were made in the 2015-16 legislative session so that all reports of child sex trafficking must be investigated by child protection as a form of sexual abuse. </a:t>
            </a:r>
            <a:r>
              <a:rPr lang="en-US" dirty="0">
                <a:latin typeface="NeueHaasGroteskText Std" panose="020B0504020202020204" pitchFamily="34" charset="0"/>
              </a:rPr>
              <a:t>(Minn. Stat. 626.556 </a:t>
            </a:r>
            <a:r>
              <a:rPr lang="en-US" dirty="0" err="1">
                <a:latin typeface="NeueHaasGroteskText Std" panose="020B0504020202020204" pitchFamily="34" charset="0"/>
              </a:rPr>
              <a:t>subd</a:t>
            </a:r>
            <a:r>
              <a:rPr lang="en-US" dirty="0">
                <a:latin typeface="NeueHaasGroteskText Std" panose="020B0504020202020204" pitchFamily="34" charset="0"/>
              </a:rPr>
              <a:t> 2(n) and 3e) Here in Minnesota, three very important parts that support the changed response to sex trafficking are: (1) training for child protection workers, (2) increased coordination with safe harbor and other systems, and (3) accurate data collection. </a:t>
            </a:r>
            <a:endParaRPr lang="en-US" b="1" dirty="0">
              <a:latin typeface="NeueHaasGroteskText Std" panose="020B0504020202020204" pitchFamily="34" charset="0"/>
            </a:endParaRPr>
          </a:p>
          <a:p>
            <a:endParaRPr lang="en-US" dirty="0">
              <a:latin typeface="NeueHaasGroteskText Std" panose="020B0504020202020204" pitchFamily="34" charset="0"/>
            </a:endParaRPr>
          </a:p>
          <a:p>
            <a:pPr defTabSz="914350">
              <a:defRPr/>
            </a:pPr>
            <a:r>
              <a:rPr lang="en-US" b="1" i="0" baseline="0" dirty="0" smtClean="0">
                <a:solidFill>
                  <a:schemeClr val="bg1"/>
                </a:solidFill>
              </a:rPr>
              <a:t>See www.mn.gov/dhs/safe-harbor for more information about the new child welfare system response to trafficking and exploitation. </a:t>
            </a:r>
          </a:p>
          <a:p>
            <a:pPr defTabSz="914350">
              <a:defRPr/>
            </a:pPr>
            <a:endParaRPr lang="en-US" b="1" i="0" baseline="0" dirty="0" smtClean="0">
              <a:solidFill>
                <a:schemeClr val="bg1"/>
              </a:solidFill>
            </a:endParaRPr>
          </a:p>
          <a:p>
            <a:pPr algn="ctr"/>
            <a:r>
              <a:rPr lang="en-US" i="0" dirty="0" smtClean="0">
                <a:solidFill>
                  <a:schemeClr val="bg1"/>
                </a:solidFill>
              </a:rPr>
              <a:t>*Contact Sarah Ladd,</a:t>
            </a:r>
            <a:r>
              <a:rPr lang="en-US" i="0" baseline="0" dirty="0" smtClean="0">
                <a:solidFill>
                  <a:schemeClr val="bg1"/>
                </a:solidFill>
              </a:rPr>
              <a:t> DHS Child Protection Program Coordinator for more information or assistance with this new response*</a:t>
            </a:r>
          </a:p>
          <a:p>
            <a:endParaRPr lang="en-US" b="1" dirty="0"/>
          </a:p>
          <a:p>
            <a:r>
              <a:rPr lang="en-US" b="1" dirty="0"/>
              <a:t>Sarah K. Ladd, JD Esq.</a:t>
            </a:r>
            <a:endParaRPr lang="en-US" dirty="0"/>
          </a:p>
          <a:p>
            <a:r>
              <a:rPr lang="en-US" dirty="0"/>
              <a:t>Human Trafficking Child Protection Program Coordinator | </a:t>
            </a:r>
          </a:p>
          <a:p>
            <a:r>
              <a:rPr lang="en-US" dirty="0"/>
              <a:t>Child Safety and Prevention Unit</a:t>
            </a:r>
          </a:p>
          <a:p>
            <a:r>
              <a:rPr lang="en-US" b="1" dirty="0"/>
              <a:t>Minnesota Department of Human Services</a:t>
            </a:r>
            <a:endParaRPr lang="en-US" dirty="0"/>
          </a:p>
          <a:p>
            <a:r>
              <a:rPr lang="en-US" dirty="0"/>
              <a:t>444 Lafayette Road North</a:t>
            </a:r>
          </a:p>
          <a:p>
            <a:r>
              <a:rPr lang="en-US" dirty="0"/>
              <a:t>St. Paul, MN 55155</a:t>
            </a:r>
          </a:p>
          <a:p>
            <a:r>
              <a:rPr lang="en-US" dirty="0"/>
              <a:t>Voice (651) 431-4702</a:t>
            </a:r>
          </a:p>
          <a:p>
            <a:r>
              <a:rPr lang="en-US" dirty="0"/>
              <a:t>Cell phone (920) 530-8388 (for urgent matters)</a:t>
            </a:r>
          </a:p>
          <a:p>
            <a:r>
              <a:rPr lang="en-US" u="sng" dirty="0">
                <a:hlinkClick r:id="rId3"/>
              </a:rPr>
              <a:t>Sarah.ladd@state.mn.us</a:t>
            </a:r>
            <a:endParaRPr lang="en-US" i="0" dirty="0" smtClean="0">
              <a:solidFill>
                <a:schemeClr val="bg1"/>
              </a:solidFill>
            </a:endParaRPr>
          </a:p>
          <a:p>
            <a:r>
              <a:rPr lang="en-US" dirty="0">
                <a:latin typeface="NeueHaasGroteskText Std" panose="020B0504020202020204" pitchFamily="34" charset="0"/>
              </a:rPr>
              <a:t>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91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 other feedback about responses: </a:t>
            </a:r>
            <a:r>
              <a:rPr lang="en-US" sz="1200" kern="1200" dirty="0" smtClean="0">
                <a:solidFill>
                  <a:schemeClr val="tx1"/>
                </a:solidFill>
                <a:effectLst/>
                <a:latin typeface="+mn-lt"/>
                <a:ea typeface="+mn-ea"/>
                <a:cs typeface="+mn-cs"/>
              </a:rPr>
              <a:t>we have heard from ICWA Advisory Council chairs and other tribal child welfare folks that they do not feel the current shelter/array of residential services is helpful for their youth, this is something DHS Is aware of and working to improve</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38975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9"/>
            <a:ext cx="12192000" cy="1295183"/>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12" name="Title 2"/>
          <p:cNvSpPr>
            <a:spLocks noGrp="1"/>
          </p:cNvSpPr>
          <p:nvPr>
            <p:ph type="ctrTitle" hasCustomPrompt="1"/>
          </p:nvPr>
        </p:nvSpPr>
        <p:spPr bwMode="white">
          <a:xfrm>
            <a:off x="266700" y="4092609"/>
            <a:ext cx="11658600" cy="1295183"/>
          </a:xfrm>
          <a:noFill/>
        </p:spPr>
        <p:txBody>
          <a:bodyPr wrap="square" lIns="137144" tIns="68573" rIns="137144" bIns="68573"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white">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6" name="Text Placeholder 4"/>
          <p:cNvSpPr>
            <a:spLocks noGrp="1"/>
          </p:cNvSpPr>
          <p:nvPr>
            <p:ph type="body" sz="quarter" idx="17" hasCustomPrompt="1"/>
          </p:nvPr>
        </p:nvSpPr>
        <p:spPr bwMode="black">
          <a:xfrm>
            <a:off x="838200" y="5644892"/>
            <a:ext cx="10515600" cy="711465"/>
          </a:xfrm>
        </p:spPr>
        <p:txBody>
          <a:bodyPr>
            <a:normAutofit/>
          </a:bodyPr>
          <a:lstStyle>
            <a:lvl1pPr marL="0" indent="0" algn="ctr">
              <a:buNone/>
              <a:defRPr sz="2400">
                <a:solidFill>
                  <a:schemeClr val="tx2"/>
                </a:solidFill>
              </a:defRPr>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E0B910C8-0225-4006-AC3F-DFF4F79F0298}" type="datetime1">
              <a:rPr lang="en-US" smtClean="0">
                <a:solidFill>
                  <a:srgbClr val="000000"/>
                </a:solidFill>
              </a:rPr>
              <a:t>7/8/2020</a:t>
            </a:fld>
            <a:endParaRPr lang="en-US" dirty="0">
              <a:solidFill>
                <a:srgbClr val="000000"/>
              </a:solidFill>
            </a:endParaRPr>
          </a:p>
        </p:txBody>
      </p:sp>
      <p:sp>
        <p:nvSpPr>
          <p:cNvPr id="9" name="Footer Placeholder 6"/>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2"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1520" y="970853"/>
            <a:ext cx="6468960" cy="2245959"/>
          </a:xfrm>
          <a:prstGeom prst="rect">
            <a:avLst/>
          </a:prstGeom>
        </p:spPr>
      </p:pic>
    </p:spTree>
    <p:extLst>
      <p:ext uri="{BB962C8B-B14F-4D97-AF65-F5344CB8AC3E}">
        <p14:creationId xmlns:p14="http://schemas.microsoft.com/office/powerpoint/2010/main" val="2824214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7"/>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black">
          <a:xfrm>
            <a:off x="838207" y="6356352"/>
            <a:ext cx="1358591" cy="365125"/>
          </a:xfrm>
        </p:spPr>
        <p:txBody>
          <a:bodyPr/>
          <a:lstStyle/>
          <a:p>
            <a:fld id="{89407419-CD51-45FF-99F0-A7EB5A8F1C78}" type="datetime1">
              <a:rPr lang="en-US" smtClean="0">
                <a:solidFill>
                  <a:srgbClr val="000000"/>
                </a:solidFill>
              </a:rPr>
              <a:t>7/8/2020</a:t>
            </a:fld>
            <a:endParaRPr lang="en-US" dirty="0">
              <a:solidFill>
                <a:srgbClr val="000000"/>
              </a:solidFill>
            </a:endParaRPr>
          </a:p>
        </p:txBody>
      </p:sp>
      <p:sp>
        <p:nvSpPr>
          <p:cNvPr id="7" name="Footer Placeholder 4"/>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9" name="Slide Number Placeholder 5"/>
          <p:cNvSpPr>
            <a:spLocks noGrp="1"/>
          </p:cNvSpPr>
          <p:nvPr>
            <p:ph type="sldNum" sz="quarter" idx="12"/>
          </p:nvPr>
        </p:nvSpPr>
        <p:spPr bwMode="black">
          <a:xfrm>
            <a:off x="9891135"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9838452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9" name="Picture Placeholder 3"/>
          <p:cNvSpPr>
            <a:spLocks noGrp="1"/>
          </p:cNvSpPr>
          <p:nvPr>
            <p:ph type="pic" sz="quarter" idx="13" hasCustomPrompt="1"/>
          </p:nvPr>
        </p:nvSpPr>
        <p:spPr bwMode="gray">
          <a:xfrm>
            <a:off x="0" y="1219197"/>
            <a:ext cx="12192000" cy="5638803"/>
          </a:xfrm>
        </p:spPr>
        <p:txBody>
          <a:bodyPr/>
          <a:lstStyle/>
          <a:p>
            <a:r>
              <a:rPr lang="en-US" dirty="0" smtClean="0"/>
              <a:t>Click Icon to add picture</a:t>
            </a:r>
            <a:endParaRPr lang="en-US" dirty="0"/>
          </a:p>
        </p:txBody>
      </p:sp>
      <p:sp>
        <p:nvSpPr>
          <p:cNvPr id="7" name="Content Placeholder 4"/>
          <p:cNvSpPr>
            <a:spLocks noGrp="1"/>
          </p:cNvSpPr>
          <p:nvPr>
            <p:ph idx="1"/>
          </p:nvPr>
        </p:nvSpPr>
        <p:spPr bwMode="auto">
          <a:xfrm>
            <a:off x="0" y="1921331"/>
            <a:ext cx="5683624" cy="4234543"/>
          </a:xfrm>
          <a:solidFill>
            <a:schemeClr val="tx1">
              <a:alpha val="88000"/>
            </a:schemeClr>
          </a:solidFill>
        </p:spPr>
        <p:txBody>
          <a:bodyPr rIns="205730" anchor="ctr"/>
          <a:lstStyle>
            <a:lvl1pPr marL="685750" indent="-228584">
              <a:lnSpc>
                <a:spcPct val="100000"/>
              </a:lnSpc>
              <a:spcBef>
                <a:spcPts val="0"/>
              </a:spcBef>
              <a:buClr>
                <a:schemeClr val="accent2"/>
              </a:buClr>
              <a:defRPr sz="2533">
                <a:solidFill>
                  <a:schemeClr val="bg1"/>
                </a:solidFill>
              </a:defRPr>
            </a:lvl1pPr>
            <a:lvl2pPr marL="1142914" indent="-228584">
              <a:lnSpc>
                <a:spcPct val="100000"/>
              </a:lnSpc>
              <a:buClr>
                <a:schemeClr val="accent2"/>
              </a:buClr>
              <a:defRPr sz="2133">
                <a:solidFill>
                  <a:schemeClr val="bg1"/>
                </a:solidFill>
              </a:defRPr>
            </a:lvl2pPr>
            <a:lvl3pPr marL="1600080" indent="-228584">
              <a:lnSpc>
                <a:spcPct val="100000"/>
              </a:lnSpc>
              <a:buClr>
                <a:schemeClr val="accent2"/>
              </a:buClr>
              <a:defRPr sz="1733">
                <a:solidFill>
                  <a:schemeClr val="bg1"/>
                </a:solidFill>
              </a:defRPr>
            </a:lvl3pPr>
            <a:lvl4pPr marL="2057247" indent="-228584">
              <a:lnSpc>
                <a:spcPct val="100000"/>
              </a:lnSpc>
              <a:buClr>
                <a:schemeClr val="accent2"/>
              </a:buClr>
              <a:defRPr sz="1733">
                <a:solidFill>
                  <a:schemeClr val="bg1"/>
                </a:solidFill>
              </a:defRPr>
            </a:lvl4pPr>
            <a:lvl5pPr marL="2514412" indent="-228584">
              <a:lnSpc>
                <a:spcPct val="100000"/>
              </a:lnSpc>
              <a:buClr>
                <a:schemeClr val="accent2"/>
              </a:buClr>
              <a:defRPr sz="1733">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756720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9" name="Picture Placeholder 2"/>
          <p:cNvSpPr>
            <a:spLocks noGrp="1"/>
          </p:cNvSpPr>
          <p:nvPr>
            <p:ph type="pic" sz="quarter" idx="13" hasCustomPrompt="1"/>
          </p:nvPr>
        </p:nvSpPr>
        <p:spPr bwMode="gray">
          <a:xfrm>
            <a:off x="0" y="1219197"/>
            <a:ext cx="12192000" cy="5638803"/>
          </a:xfrm>
        </p:spPr>
        <p:txBody>
          <a:bodyPr/>
          <a:lstStyle>
            <a:lvl1pPr>
              <a:defRPr baseline="0"/>
            </a:lvl1pPr>
          </a:lstStyle>
          <a:p>
            <a:r>
              <a:rPr lang="en-US" dirty="0" smtClean="0"/>
              <a:t>Click Icon to add picture</a:t>
            </a:r>
            <a:endParaRPr lang="en-US" dirty="0"/>
          </a:p>
        </p:txBody>
      </p:sp>
      <p:sp>
        <p:nvSpPr>
          <p:cNvPr id="7" name="Content Placeholder 3"/>
          <p:cNvSpPr>
            <a:spLocks noGrp="1"/>
          </p:cNvSpPr>
          <p:nvPr>
            <p:ph idx="1"/>
          </p:nvPr>
        </p:nvSpPr>
        <p:spPr bwMode="auto">
          <a:xfrm>
            <a:off x="0" y="1921331"/>
            <a:ext cx="5683624" cy="4234543"/>
          </a:xfrm>
          <a:solidFill>
            <a:schemeClr val="tx1">
              <a:alpha val="88000"/>
            </a:schemeClr>
          </a:solidFill>
        </p:spPr>
        <p:txBody>
          <a:bodyPr rIns="205730" anchor="ctr"/>
          <a:lstStyle>
            <a:lvl1pPr marL="685750" indent="-228584">
              <a:lnSpc>
                <a:spcPct val="100000"/>
              </a:lnSpc>
              <a:spcBef>
                <a:spcPts val="0"/>
              </a:spcBef>
              <a:buClr>
                <a:schemeClr val="accent2"/>
              </a:buClr>
              <a:defRPr sz="2533">
                <a:solidFill>
                  <a:schemeClr val="bg1"/>
                </a:solidFill>
              </a:defRPr>
            </a:lvl1pPr>
            <a:lvl2pPr marL="1142914" indent="-228584">
              <a:lnSpc>
                <a:spcPct val="100000"/>
              </a:lnSpc>
              <a:buClr>
                <a:schemeClr val="accent2"/>
              </a:buClr>
              <a:defRPr sz="2133">
                <a:solidFill>
                  <a:schemeClr val="bg1"/>
                </a:solidFill>
              </a:defRPr>
            </a:lvl2pPr>
            <a:lvl3pPr marL="1600080" indent="-228584">
              <a:lnSpc>
                <a:spcPct val="100000"/>
              </a:lnSpc>
              <a:buClr>
                <a:schemeClr val="accent2"/>
              </a:buClr>
              <a:defRPr sz="1733">
                <a:solidFill>
                  <a:schemeClr val="bg1"/>
                </a:solidFill>
              </a:defRPr>
            </a:lvl3pPr>
            <a:lvl4pPr marL="2057247" indent="-228584">
              <a:lnSpc>
                <a:spcPct val="100000"/>
              </a:lnSpc>
              <a:buClr>
                <a:schemeClr val="accent2"/>
              </a:buClr>
              <a:defRPr sz="1733">
                <a:solidFill>
                  <a:schemeClr val="bg1"/>
                </a:solidFill>
              </a:defRPr>
            </a:lvl4pPr>
            <a:lvl5pPr marL="2514412" indent="-228584">
              <a:lnSpc>
                <a:spcPct val="100000"/>
              </a:lnSpc>
              <a:buClr>
                <a:schemeClr val="accent2"/>
              </a:buClr>
              <a:defRPr sz="1733">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771603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387" algn="l"/>
                <a:tab pos="3770030" algn="l"/>
              </a:tabLst>
              <a:defRPr sz="5467"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7039637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8" name="Title 2"/>
          <p:cNvSpPr>
            <a:spLocks noGrp="1"/>
          </p:cNvSpPr>
          <p:nvPr>
            <p:ph type="title" hasCustomPrompt="1"/>
          </p:nvPr>
        </p:nvSpPr>
        <p:spPr bwMode="auto">
          <a:xfrm>
            <a:off x="7289731" y="901319"/>
            <a:ext cx="4661388" cy="4661388"/>
          </a:xfrm>
          <a:prstGeom prst="ellipse">
            <a:avLst/>
          </a:prstGeom>
          <a:solidFill>
            <a:srgbClr val="003865">
              <a:alpha val="87843"/>
            </a:srgbClr>
          </a:solidFill>
        </p:spPr>
        <p:txBody>
          <a:bodyPr>
            <a:noAutofit/>
          </a:bodyPr>
          <a:lstStyle>
            <a:lvl1pPr algn="ctr">
              <a:tabLst>
                <a:tab pos="2341387" algn="l"/>
                <a:tab pos="3770030" algn="l"/>
              </a:tabLst>
              <a:defRPr sz="5467" baseline="0">
                <a:solidFill>
                  <a:schemeClr val="bg1"/>
                </a:solidFill>
              </a:defRPr>
            </a:lvl1pPr>
          </a:lstStyle>
          <a:p>
            <a:r>
              <a:rPr lang="en-US" dirty="0" smtClean="0"/>
              <a:t>Click to edit title</a:t>
            </a:r>
            <a:endParaRPr lang="en-US" dirty="0"/>
          </a:p>
        </p:txBody>
      </p:sp>
      <p:sp>
        <p:nvSpPr>
          <p:cNvPr id="12" name="Text Placeholder 3"/>
          <p:cNvSpPr>
            <a:spLocks noGrp="1"/>
          </p:cNvSpPr>
          <p:nvPr>
            <p:ph type="body" sz="quarter" idx="16" hasCustomPrompt="1"/>
          </p:nvPr>
        </p:nvSpPr>
        <p:spPr bwMode="auto">
          <a:xfrm>
            <a:off x="6054755" y="398667"/>
            <a:ext cx="2155300" cy="2155300"/>
          </a:xfrm>
          <a:prstGeom prst="ellipse">
            <a:avLst/>
          </a:prstGeom>
          <a:solidFill>
            <a:srgbClr val="78BE21">
              <a:alpha val="87843"/>
            </a:srgbClr>
          </a:solidFill>
        </p:spPr>
        <p:txBody>
          <a:bodyPr anchor="ctr">
            <a:normAutofit/>
          </a:bodyPr>
          <a:lstStyle>
            <a:lvl1pPr marL="0" indent="0" algn="ctr">
              <a:buNone/>
              <a:defRPr sz="2533" baseline="0">
                <a:solidFill>
                  <a:schemeClr val="tx2"/>
                </a:solidFill>
                <a:latin typeface="+mn-lt"/>
              </a:defRPr>
            </a:lvl1pPr>
          </a:lstStyle>
          <a:p>
            <a:pPr lvl="0"/>
            <a:r>
              <a:rPr lang="en-US" dirty="0" smtClean="0"/>
              <a:t>Second Point</a:t>
            </a:r>
            <a:endParaRPr lang="en-US" dirty="0"/>
          </a:p>
        </p:txBody>
      </p:sp>
      <p:sp>
        <p:nvSpPr>
          <p:cNvPr id="13" name="Text Placeholder 4"/>
          <p:cNvSpPr>
            <a:spLocks noGrp="1"/>
          </p:cNvSpPr>
          <p:nvPr>
            <p:ph type="body" sz="quarter" idx="17" hasCustomPrompt="1"/>
          </p:nvPr>
        </p:nvSpPr>
        <p:spPr bwMode="auto">
          <a:xfrm>
            <a:off x="5679057" y="3827625"/>
            <a:ext cx="2637979" cy="2637979"/>
          </a:xfrm>
          <a:prstGeom prst="ellipse">
            <a:avLst/>
          </a:prstGeom>
          <a:solidFill>
            <a:srgbClr val="000000">
              <a:alpha val="87843"/>
            </a:srgbClr>
          </a:solidFill>
        </p:spPr>
        <p:txBody>
          <a:bodyPr anchor="ctr">
            <a:normAutofit/>
          </a:bodyPr>
          <a:lstStyle>
            <a:lvl1pPr marL="0" indent="0" algn="ctr">
              <a:buNone/>
              <a:defRPr sz="2533"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359331180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5" name="Title 2"/>
          <p:cNvSpPr>
            <a:spLocks noGrp="1"/>
          </p:cNvSpPr>
          <p:nvPr>
            <p:ph type="title" hasCustomPrompt="1"/>
          </p:nvPr>
        </p:nvSpPr>
        <p:spPr bwMode="auto">
          <a:xfrm>
            <a:off x="2299477" y="1609869"/>
            <a:ext cx="7593051" cy="3638267"/>
          </a:xfrm>
          <a:solidFill>
            <a:srgbClr val="003865">
              <a:alpha val="87843"/>
            </a:srgbClr>
          </a:solidFill>
        </p:spPr>
        <p:txBody>
          <a:bodyPr>
            <a:noAutofit/>
          </a:bodyPr>
          <a:lstStyle>
            <a:lvl1pPr algn="ctr">
              <a:spcAft>
                <a:spcPts val="1000"/>
              </a:spcAft>
              <a:tabLst>
                <a:tab pos="3770030" algn="l"/>
              </a:tabLst>
              <a:defRPr sz="7066"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394837429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8"/>
            <a:ext cx="10515600" cy="1340989"/>
          </a:xfrm>
        </p:spPr>
        <p:txBody>
          <a:bodyPr>
            <a:noAutofit/>
          </a:bodyPr>
          <a:lstStyle>
            <a:lvl1pPr algn="ctr">
              <a:tabLst>
                <a:tab pos="3770030" algn="l"/>
              </a:tabLst>
              <a:defRPr sz="7066">
                <a:solidFill>
                  <a:schemeClr val="accent2"/>
                </a:solidFill>
              </a:defRPr>
            </a:lvl1pPr>
          </a:lstStyle>
          <a:p>
            <a:r>
              <a:rPr lang="en-US" dirty="0" smtClean="0"/>
              <a:t>Quote or Statement</a:t>
            </a:r>
            <a:endParaRPr lang="en-US" dirty="0"/>
          </a:p>
        </p:txBody>
      </p:sp>
      <p:sp>
        <p:nvSpPr>
          <p:cNvPr id="10" name="Text Placeholder 2"/>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3"/>
          <p:cNvSpPr>
            <a:spLocks noGrp="1"/>
          </p:cNvSpPr>
          <p:nvPr>
            <p:ph type="dt" sz="half" idx="10"/>
          </p:nvPr>
        </p:nvSpPr>
        <p:spPr bwMode="white"/>
        <p:txBody>
          <a:bodyPr/>
          <a:lstStyle>
            <a:lvl1pPr>
              <a:defRPr>
                <a:solidFill>
                  <a:schemeClr val="bg1"/>
                </a:solidFill>
              </a:defRPr>
            </a:lvl1pPr>
          </a:lstStyle>
          <a:p>
            <a:fld id="{06C7F108-B790-428F-AA86-F61D9999EBC2}"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66215094"/>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sz="9333" dirty="0">
              <a:solidFill>
                <a:srgbClr val="78BE21"/>
              </a:solidFill>
            </a:endParaRPr>
          </a:p>
        </p:txBody>
      </p:sp>
      <p:sp>
        <p:nvSpPr>
          <p:cNvPr id="7" name="Title 2"/>
          <p:cNvSpPr>
            <a:spLocks noGrp="1"/>
          </p:cNvSpPr>
          <p:nvPr>
            <p:ph type="title" hasCustomPrompt="1"/>
          </p:nvPr>
        </p:nvSpPr>
        <p:spPr bwMode="white">
          <a:xfrm>
            <a:off x="266700" y="1389688"/>
            <a:ext cx="11658600" cy="1340989"/>
          </a:xfrm>
          <a:noFill/>
        </p:spPr>
        <p:txBody>
          <a:bodyPr>
            <a:noAutofit/>
          </a:bodyPr>
          <a:lstStyle>
            <a:lvl1pPr algn="ctr">
              <a:tabLst>
                <a:tab pos="3770030" algn="l"/>
              </a:tabLst>
              <a:defRPr sz="7066">
                <a:solidFill>
                  <a:schemeClr val="accent2"/>
                </a:solidFill>
              </a:defRPr>
            </a:lvl1pPr>
          </a:lstStyle>
          <a:p>
            <a:r>
              <a:rPr lang="en-US" dirty="0" smtClean="0"/>
              <a:t>Quote or Statement</a:t>
            </a:r>
            <a:endParaRPr lang="en-US" dirty="0"/>
          </a:p>
        </p:txBody>
      </p:sp>
      <p:sp>
        <p:nvSpPr>
          <p:cNvPr id="8" name="Text Placeholder 3"/>
          <p:cNvSpPr>
            <a:spLocks noGrp="1"/>
          </p:cNvSpPr>
          <p:nvPr>
            <p:ph type="body" sz="quarter" idx="13" hasCustomPrompt="1"/>
          </p:nvPr>
        </p:nvSpPr>
        <p:spPr bwMode="black">
          <a:xfrm>
            <a:off x="838200" y="292570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black"/>
        <p:txBody>
          <a:bodyPr/>
          <a:lstStyle/>
          <a:p>
            <a:fld id="{0286D5EA-77BD-4902-9C53-292C84A45779}" type="datetime1">
              <a:rPr lang="en-US" smtClean="0">
                <a:solidFill>
                  <a:srgbClr val="000000"/>
                </a:solidFill>
              </a:rPr>
              <a:t>7/8/2020</a:t>
            </a:fld>
            <a:endParaRPr lang="en-US" dirty="0">
              <a:solidFill>
                <a:srgbClr val="000000"/>
              </a:solidFill>
            </a:endParaRPr>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981648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smtClean="0"/>
              <a:t>Click icon to edit background picture</a:t>
            </a:r>
            <a:endParaRPr lang="en-US" dirty="0"/>
          </a:p>
        </p:txBody>
      </p:sp>
      <p:sp>
        <p:nvSpPr>
          <p:cNvPr id="12" name="Title 2"/>
          <p:cNvSpPr>
            <a:spLocks noGrp="1"/>
          </p:cNvSpPr>
          <p:nvPr>
            <p:ph type="title" hasCustomPrompt="1"/>
          </p:nvPr>
        </p:nvSpPr>
        <p:spPr bwMode="white">
          <a:xfrm>
            <a:off x="838200" y="1389688"/>
            <a:ext cx="10515600" cy="1340989"/>
          </a:xfrm>
        </p:spPr>
        <p:txBody>
          <a:bodyPr>
            <a:noAutofit/>
          </a:bodyPr>
          <a:lstStyle>
            <a:lvl1pPr algn="ctr">
              <a:tabLst>
                <a:tab pos="3770030" algn="l"/>
              </a:tabLst>
              <a:defRPr sz="7066">
                <a:solidFill>
                  <a:schemeClr val="bg1"/>
                </a:solidFill>
              </a:defRPr>
            </a:lvl1pPr>
          </a:lstStyle>
          <a:p>
            <a:r>
              <a:rPr lang="en-US" dirty="0" smtClean="0"/>
              <a:t>Quote or Statement</a:t>
            </a:r>
            <a:endParaRPr lang="en-US" dirty="0"/>
          </a:p>
        </p:txBody>
      </p:sp>
      <p:sp>
        <p:nvSpPr>
          <p:cNvPr id="13" name="Text Placeholder 3"/>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white"/>
        <p:txBody>
          <a:bodyPr/>
          <a:lstStyle>
            <a:lvl1pPr>
              <a:defRPr>
                <a:solidFill>
                  <a:schemeClr val="bg1"/>
                </a:solidFill>
              </a:defRPr>
            </a:lvl1pPr>
          </a:lstStyle>
          <a:p>
            <a:fld id="{102A93E2-6590-40A3-807D-B0260F9BA2AC}" type="datetime1">
              <a:rPr lang="en-US" smtClean="0">
                <a:solidFill>
                  <a:srgbClr val="FFFFFF"/>
                </a:solidFill>
              </a:rPr>
              <a:t>7/8/2020</a:t>
            </a:fld>
            <a:endParaRPr lang="en-US" dirty="0">
              <a:solidFill>
                <a:srgbClr val="FFFFFF"/>
              </a:solidFill>
            </a:endParaRPr>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4590638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7"/>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sz="9333" dirty="0">
              <a:solidFill>
                <a:srgbClr val="FFFFFF"/>
              </a:solidFill>
            </a:endParaRPr>
          </a:p>
        </p:txBody>
      </p:sp>
      <p:sp>
        <p:nvSpPr>
          <p:cNvPr id="7" name="Title 2"/>
          <p:cNvSpPr>
            <a:spLocks noGrp="1"/>
          </p:cNvSpPr>
          <p:nvPr>
            <p:ph type="title" hasCustomPrompt="1"/>
          </p:nvPr>
        </p:nvSpPr>
        <p:spPr bwMode="white">
          <a:xfrm>
            <a:off x="266700" y="1651380"/>
            <a:ext cx="11658600" cy="1733267"/>
          </a:xfrm>
          <a:noFill/>
        </p:spPr>
        <p:txBody>
          <a:bodyPr>
            <a:noAutofit/>
          </a:bodyPr>
          <a:lstStyle>
            <a:lvl1pPr algn="ctr">
              <a:tabLst>
                <a:tab pos="3770030" algn="l"/>
              </a:tabLst>
              <a:defRPr sz="7066">
                <a:solidFill>
                  <a:schemeClr val="bg1"/>
                </a:solidFill>
              </a:defRPr>
            </a:lvl1pPr>
          </a:lstStyle>
          <a:p>
            <a:r>
              <a:rPr lang="en-US" dirty="0" smtClean="0"/>
              <a:t>Thank you!</a:t>
            </a:r>
            <a:endParaRPr lang="en-US" dirty="0"/>
          </a:p>
        </p:txBody>
      </p:sp>
      <p:sp>
        <p:nvSpPr>
          <p:cNvPr id="8" name="Text Placeholder 2"/>
          <p:cNvSpPr>
            <a:spLocks noGrp="1"/>
          </p:cNvSpPr>
          <p:nvPr>
            <p:ph type="body" sz="quarter" idx="13" hasCustomPrompt="1"/>
          </p:nvPr>
        </p:nvSpPr>
        <p:spPr bwMode="black">
          <a:xfrm>
            <a:off x="838200" y="3521126"/>
            <a:ext cx="10515600" cy="2681375"/>
          </a:xfrm>
        </p:spPr>
        <p:txBody>
          <a:bodyPr anchor="ctr"/>
          <a:lstStyle>
            <a:lvl1pPr marL="0" indent="0" algn="ctr">
              <a:lnSpc>
                <a:spcPct val="100000"/>
              </a:lnSpc>
              <a:spcBef>
                <a:spcPts val="0"/>
              </a:spcBef>
              <a:buNone/>
              <a:defRPr baseline="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3"/>
          <p:cNvSpPr>
            <a:spLocks noGrp="1"/>
          </p:cNvSpPr>
          <p:nvPr>
            <p:ph type="dt" sz="half" idx="10"/>
          </p:nvPr>
        </p:nvSpPr>
        <p:spPr bwMode="black"/>
        <p:txBody>
          <a:bodyPr/>
          <a:lstStyle>
            <a:lvl1pPr>
              <a:defRPr>
                <a:solidFill>
                  <a:schemeClr val="tx2"/>
                </a:solidFill>
              </a:defRPr>
            </a:lvl1pPr>
          </a:lstStyle>
          <a:p>
            <a:fld id="{D080910C-6EC0-4B08-8B39-3A6A08EDB7DA}" type="datetime1">
              <a:rPr lang="en-US" smtClean="0">
                <a:solidFill>
                  <a:srgbClr val="000000"/>
                </a:solidFill>
              </a:rPr>
              <a:t>7/8/2020</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6"/>
          <p:cNvSpPr/>
          <p:nvPr userDrawn="1"/>
        </p:nvSpPr>
        <p:spPr bwMode="white">
          <a:xfrm>
            <a:off x="0" y="3"/>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7"/>
            <a:ext cx="3200400" cy="1111147"/>
          </a:xfrm>
          <a:prstGeom prst="rect">
            <a:avLst/>
          </a:prstGeom>
        </p:spPr>
      </p:pic>
    </p:spTree>
    <p:extLst>
      <p:ext uri="{BB962C8B-B14F-4D97-AF65-F5344CB8AC3E}">
        <p14:creationId xmlns:p14="http://schemas.microsoft.com/office/powerpoint/2010/main" val="8051291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030" algn="l"/>
              </a:tabLst>
              <a:defRPr sz="7066">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4739DC64-36D4-4A2B-A133-BE3D632ADC20}"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bwMode="white">
          <a:xfrm>
            <a:off x="0" y="3"/>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7"/>
            <a:ext cx="3200400" cy="1111147"/>
          </a:xfrm>
          <a:prstGeom prst="rect">
            <a:avLst/>
          </a:prstGeom>
        </p:spPr>
      </p:pic>
    </p:spTree>
    <p:extLst>
      <p:ext uri="{BB962C8B-B14F-4D97-AF65-F5344CB8AC3E}">
        <p14:creationId xmlns:p14="http://schemas.microsoft.com/office/powerpoint/2010/main" val="13514654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7"/>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2C9E1B9F-D512-4274-8753-CA426A232467}"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5"/>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721707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defRPr/>
            </a:pPr>
            <a:endParaRPr lang="en-US" sz="1333" dirty="0">
              <a:solidFill>
                <a:srgbClr val="FFFFFF"/>
              </a:solidFill>
            </a:endParaRPr>
          </a:p>
        </p:txBody>
      </p:sp>
      <p:sp>
        <p:nvSpPr>
          <p:cNvPr id="16" name="Title 1"/>
          <p:cNvSpPr>
            <a:spLocks noGrp="1"/>
          </p:cNvSpPr>
          <p:nvPr>
            <p:ph type="title" hasCustomPrompt="1"/>
          </p:nvPr>
        </p:nvSpPr>
        <p:spPr>
          <a:xfrm>
            <a:off x="838200" y="152400"/>
            <a:ext cx="10515600" cy="914400"/>
          </a:xfrm>
        </p:spPr>
        <p:txBody>
          <a:bodyPr>
            <a:normAutofit/>
          </a:bodyPr>
          <a:lstStyle>
            <a:lvl1pPr algn="r">
              <a:defRPr sz="2667">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901"/>
            <a:ext cx="2094843" cy="2094843"/>
          </a:xfrm>
          <a:prstGeom prst="rect">
            <a:avLst/>
          </a:prstGeom>
          <a:solidFill>
            <a:schemeClr val="bg1"/>
          </a:solidFill>
          <a:ln w="28575">
            <a:noFill/>
          </a:ln>
        </p:spPr>
        <p:txBody>
          <a:bodyPr anchor="ctr">
            <a:normAutofit/>
          </a:bodyPr>
          <a:lstStyle>
            <a:lvl1pPr marL="0" indent="0" algn="ctr">
              <a:buNone/>
              <a:defRPr sz="1333"/>
            </a:lvl1pPr>
          </a:lstStyle>
          <a:p>
            <a:r>
              <a:rPr lang="en-US" dirty="0"/>
              <a:t>Click Icon to add picture</a:t>
            </a:r>
          </a:p>
        </p:txBody>
      </p:sp>
      <p:sp>
        <p:nvSpPr>
          <p:cNvPr id="7" name="Text Placeholder 3"/>
          <p:cNvSpPr>
            <a:spLocks noGrp="1"/>
          </p:cNvSpPr>
          <p:nvPr>
            <p:ph type="body" sz="quarter" idx="15" hasCustomPrompt="1"/>
          </p:nvPr>
        </p:nvSpPr>
        <p:spPr>
          <a:xfrm>
            <a:off x="581720" y="4345152"/>
            <a:ext cx="2542477" cy="1623853"/>
          </a:xfrm>
        </p:spPr>
        <p:txBody>
          <a:bodyPr>
            <a:normAutofit/>
          </a:bodyPr>
          <a:lstStyle>
            <a:lvl1pPr marL="0" indent="0" algn="ctr">
              <a:lnSpc>
                <a:spcPct val="100000"/>
              </a:lnSpc>
              <a:spcBef>
                <a:spcPts val="0"/>
              </a:spcBef>
              <a:buNone/>
              <a:defRPr sz="1333"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7" y="1967573"/>
            <a:ext cx="2094843" cy="2094843"/>
          </a:xfrm>
          <a:prstGeom prst="rect">
            <a:avLst/>
          </a:prstGeom>
          <a:solidFill>
            <a:schemeClr val="bg1"/>
          </a:solidFill>
          <a:ln w="28575">
            <a:noFill/>
          </a:ln>
        </p:spPr>
        <p:txBody>
          <a:bodyPr anchor="ctr">
            <a:normAutofit/>
          </a:bodyPr>
          <a:lstStyle>
            <a:lvl1pPr marL="0" indent="0" algn="ctr">
              <a:buNone/>
              <a:defRPr sz="1333"/>
            </a:lvl1pPr>
          </a:lstStyle>
          <a:p>
            <a:r>
              <a:rPr lang="en-US" dirty="0"/>
              <a:t>Click Icon to add picture</a:t>
            </a:r>
          </a:p>
        </p:txBody>
      </p:sp>
      <p:sp>
        <p:nvSpPr>
          <p:cNvPr id="11" name="Text Placeholder 3"/>
          <p:cNvSpPr>
            <a:spLocks noGrp="1"/>
          </p:cNvSpPr>
          <p:nvPr>
            <p:ph type="body" sz="quarter" idx="17" hasCustomPrompt="1"/>
          </p:nvPr>
        </p:nvSpPr>
        <p:spPr>
          <a:xfrm>
            <a:off x="3421564" y="4345147"/>
            <a:ext cx="2542477" cy="1623852"/>
          </a:xfrm>
        </p:spPr>
        <p:txBody>
          <a:bodyPr>
            <a:normAutofit/>
          </a:bodyPr>
          <a:lstStyle>
            <a:lvl1pPr marL="0" indent="0" algn="ctr">
              <a:lnSpc>
                <a:spcPct val="100000"/>
              </a:lnSpc>
              <a:spcBef>
                <a:spcPts val="0"/>
              </a:spcBef>
              <a:buNone/>
              <a:defRPr sz="1333"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1" y="1967573"/>
            <a:ext cx="2094843" cy="2094843"/>
          </a:xfrm>
          <a:prstGeom prst="rect">
            <a:avLst/>
          </a:prstGeom>
          <a:solidFill>
            <a:schemeClr val="bg1"/>
          </a:solidFill>
          <a:ln w="28575">
            <a:noFill/>
          </a:ln>
        </p:spPr>
        <p:txBody>
          <a:bodyPr anchor="ctr">
            <a:normAutofit/>
          </a:bodyPr>
          <a:lstStyle>
            <a:lvl1pPr marL="0" indent="0" algn="ctr">
              <a:buNone/>
              <a:defRPr sz="1333"/>
            </a:lvl1pPr>
          </a:lstStyle>
          <a:p>
            <a:r>
              <a:rPr lang="en-US" dirty="0"/>
              <a:t>Click Icon to add picture</a:t>
            </a:r>
          </a:p>
        </p:txBody>
      </p:sp>
      <p:sp>
        <p:nvSpPr>
          <p:cNvPr id="13" name="Text Placeholder 3"/>
          <p:cNvSpPr>
            <a:spLocks noGrp="1"/>
          </p:cNvSpPr>
          <p:nvPr>
            <p:ph type="body" sz="quarter" idx="19" hasCustomPrompt="1"/>
          </p:nvPr>
        </p:nvSpPr>
        <p:spPr>
          <a:xfrm>
            <a:off x="6261408" y="4345147"/>
            <a:ext cx="2542477" cy="1623852"/>
          </a:xfrm>
        </p:spPr>
        <p:txBody>
          <a:bodyPr>
            <a:normAutofit/>
          </a:bodyPr>
          <a:lstStyle>
            <a:lvl1pPr marL="0" indent="0" algn="ctr">
              <a:lnSpc>
                <a:spcPct val="100000"/>
              </a:lnSpc>
              <a:spcBef>
                <a:spcPts val="0"/>
              </a:spcBef>
              <a:buNone/>
              <a:defRPr sz="1333"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5" y="1967573"/>
            <a:ext cx="2094843" cy="2094843"/>
          </a:xfrm>
          <a:prstGeom prst="rect">
            <a:avLst/>
          </a:prstGeom>
          <a:solidFill>
            <a:schemeClr val="bg1"/>
          </a:solidFill>
          <a:ln w="28575">
            <a:noFill/>
          </a:ln>
        </p:spPr>
        <p:txBody>
          <a:bodyPr anchor="ctr">
            <a:normAutofit/>
          </a:bodyPr>
          <a:lstStyle>
            <a:lvl1pPr marL="0" indent="0" algn="ctr">
              <a:buNone/>
              <a:defRPr sz="1333"/>
            </a:lvl1pPr>
          </a:lstStyle>
          <a:p>
            <a:r>
              <a:rPr lang="en-US" dirty="0"/>
              <a:t>Click Icon to add picture</a:t>
            </a:r>
          </a:p>
        </p:txBody>
      </p:sp>
      <p:sp>
        <p:nvSpPr>
          <p:cNvPr id="15" name="Text Placeholder 3"/>
          <p:cNvSpPr>
            <a:spLocks noGrp="1"/>
          </p:cNvSpPr>
          <p:nvPr>
            <p:ph type="body" sz="quarter" idx="21" hasCustomPrompt="1"/>
          </p:nvPr>
        </p:nvSpPr>
        <p:spPr>
          <a:xfrm>
            <a:off x="9101252" y="4341165"/>
            <a:ext cx="2542477" cy="1627839"/>
          </a:xfrm>
        </p:spPr>
        <p:txBody>
          <a:bodyPr>
            <a:normAutofit/>
          </a:bodyPr>
          <a:lstStyle>
            <a:lvl1pPr marL="0" indent="0" algn="ctr">
              <a:lnSpc>
                <a:spcPct val="100000"/>
              </a:lnSpc>
              <a:spcBef>
                <a:spcPts val="0"/>
              </a:spcBef>
              <a:buNone/>
              <a:defRPr sz="1333"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pPr>
              <a:defRPr/>
            </a:pPr>
            <a:fld id="{F1BA5404-2E9B-4EA3-9CEF-C90998EFBB9E}" type="datetime1">
              <a:rPr lang="en-US" sz="933" smtClean="0">
                <a:solidFill>
                  <a:srgbClr val="000000">
                    <a:tint val="75000"/>
                  </a:srgbClr>
                </a:solidFill>
              </a:rPr>
              <a:t>7/8/2020</a:t>
            </a:fld>
            <a:endParaRPr lang="en-US" sz="933" dirty="0">
              <a:solidFill>
                <a:srgbClr val="000000">
                  <a:tint val="75000"/>
                </a:srgbClr>
              </a:solidFill>
            </a:endParaRPr>
          </a:p>
        </p:txBody>
      </p:sp>
      <p:sp>
        <p:nvSpPr>
          <p:cNvPr id="20" name="Footer Placeholder 4"/>
          <p:cNvSpPr>
            <a:spLocks noGrp="1"/>
          </p:cNvSpPr>
          <p:nvPr>
            <p:ph type="ftr" sz="quarter" idx="3"/>
          </p:nvPr>
        </p:nvSpPr>
        <p:spPr>
          <a:xfrm>
            <a:off x="3302184" y="6356356"/>
            <a:ext cx="5587647" cy="365125"/>
          </a:xfrm>
          <a:prstGeom prst="rect">
            <a:avLst/>
          </a:prstGeom>
        </p:spPr>
        <p:txBody>
          <a:bodyPr anchor="ctr"/>
          <a:lstStyle>
            <a:lvl1pPr algn="ctr">
              <a:defRPr sz="933">
                <a:solidFill>
                  <a:schemeClr val="tx2"/>
                </a:solidFill>
              </a:defRPr>
            </a:lvl1pPr>
          </a:lstStyle>
          <a:p>
            <a:pPr>
              <a:defRPr/>
            </a:pPr>
            <a:r>
              <a:rPr lang="en-US" smtClean="0">
                <a:solidFill>
                  <a:srgbClr val="000000">
                    <a:tint val="75000"/>
                  </a:srgbClr>
                </a:solidFill>
              </a:rPr>
              <a:t>Minnesota Department of Human Services | mn.gov/dhs</a:t>
            </a:r>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pPr>
              <a:defRPr/>
            </a:pPr>
            <a:fld id="{E6D31630-C316-4CE3-92C0-51A75503BEC0}" type="slidenum">
              <a:rPr lang="en-US" sz="933" smtClean="0">
                <a:solidFill>
                  <a:srgbClr val="000000">
                    <a:tint val="75000"/>
                  </a:srgbClr>
                </a:solidFill>
              </a:rPr>
              <a:pPr>
                <a:defRPr/>
              </a:pPr>
              <a:t>‹#›</a:t>
            </a:fld>
            <a:endParaRPr lang="en-US" sz="933" dirty="0">
              <a:solidFill>
                <a:srgbClr val="000000">
                  <a:tint val="75000"/>
                </a:srgbClr>
              </a:solidFill>
            </a:endParaRPr>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defRPr/>
            </a:pPr>
            <a:endParaRPr lang="en-US" sz="1333" dirty="0">
              <a:solidFill>
                <a:srgbClr val="FFFFFF"/>
              </a:solidFill>
            </a:endParaRPr>
          </a:p>
        </p:txBody>
      </p:sp>
    </p:spTree>
    <p:extLst>
      <p:ext uri="{BB962C8B-B14F-4D97-AF65-F5344CB8AC3E}">
        <p14:creationId xmlns:p14="http://schemas.microsoft.com/office/powerpoint/2010/main" val="37987990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and Conten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914400" y="6356352"/>
            <a:ext cx="1371600" cy="365125"/>
          </a:xfrm>
          <a:prstGeom prst="rect">
            <a:avLst/>
          </a:prstGeom>
        </p:spPr>
        <p:txBody>
          <a:bodyPr vert="horz" lIns="68577" tIns="34289" rIns="68577" bIns="34289" rtlCol="0" anchor="ctr"/>
          <a:lstStyle>
            <a:lvl1pPr algn="l">
              <a:defRPr sz="1200">
                <a:solidFill>
                  <a:schemeClr val="tx2"/>
                </a:solidFill>
              </a:defRPr>
            </a:lvl1pPr>
          </a:lstStyle>
          <a:p>
            <a:fld id="{94B14584-B59D-494E-8A22-2F76DFE78BF8}"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5"/>
          <p:cNvSpPr>
            <a:spLocks noGrp="1"/>
          </p:cNvSpPr>
          <p:nvPr>
            <p:ph type="sldNum" sz="quarter" idx="4"/>
          </p:nvPr>
        </p:nvSpPr>
        <p:spPr>
          <a:xfrm>
            <a:off x="9902952" y="6356352"/>
            <a:ext cx="1371600" cy="365125"/>
          </a:xfrm>
          <a:prstGeom prst="rect">
            <a:avLst/>
          </a:prstGeom>
        </p:spPr>
        <p:txBody>
          <a:bodyPr vert="horz" lIns="68577" tIns="34289" rIns="68577" bIns="34289"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5867412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Single Quote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9"/>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030" algn="l"/>
              </a:tabLst>
              <a:defRPr sz="5067"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7"/>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3" name="Date Placeholder 4"/>
          <p:cNvSpPr>
            <a:spLocks noGrp="1"/>
          </p:cNvSpPr>
          <p:nvPr>
            <p:ph type="dt" sz="half" idx="11"/>
          </p:nvPr>
        </p:nvSpPr>
        <p:spPr>
          <a:xfrm>
            <a:off x="914400" y="6356352"/>
            <a:ext cx="1371600" cy="365125"/>
          </a:xfrm>
        </p:spPr>
        <p:txBody>
          <a:bodyPr/>
          <a:lstStyle>
            <a:lvl1pPr>
              <a:defRPr>
                <a:solidFill>
                  <a:schemeClr val="bg1"/>
                </a:solidFill>
              </a:defRPr>
            </a:lvl1pPr>
          </a:lstStyle>
          <a:p>
            <a:fld id="{9F612047-223B-4564-8428-346A01673671}" type="datetime1">
              <a:rPr lang="en-US" smtClean="0">
                <a:solidFill>
                  <a:srgbClr val="FFFFFF"/>
                </a:solidFill>
              </a:rPr>
              <a:t>7/8/2020</a:t>
            </a:fld>
            <a:endParaRPr lang="en-US" dirty="0">
              <a:solidFill>
                <a:srgbClr val="FFFFFF"/>
              </a:solidFill>
            </a:endParaRPr>
          </a:p>
        </p:txBody>
      </p:sp>
      <p:sp>
        <p:nvSpPr>
          <p:cNvPr id="14" name="Footer Placeholder 4"/>
          <p:cNvSpPr>
            <a:spLocks noGrp="1"/>
          </p:cNvSpPr>
          <p:nvPr>
            <p:ph type="ftr" sz="quarter" idx="3"/>
          </p:nvPr>
        </p:nvSpPr>
        <p:spPr>
          <a:xfrm>
            <a:off x="3302181" y="6356352"/>
            <a:ext cx="5587647" cy="365125"/>
          </a:xfrm>
          <a:prstGeom prst="rect">
            <a:avLst/>
          </a:prstGeom>
        </p:spPr>
        <p:txBody>
          <a:bodyPr anchor="ctr"/>
          <a:lstStyle>
            <a:lvl1pPr algn="ctr">
              <a:defRPr sz="1200">
                <a:solidFill>
                  <a:schemeClr val="bg1"/>
                </a:solidFill>
              </a:defRPr>
            </a:lvl1pPr>
          </a:lstStyle>
          <a:p>
            <a:r>
              <a:rPr lang="en-US" dirty="0" smtClean="0">
                <a:solidFill>
                  <a:srgbClr val="FFFFFF"/>
                </a:solidFill>
              </a:rPr>
              <a:t>Minnesota Department of Human Services </a:t>
            </a:r>
            <a:r>
              <a:rPr lang="en-US" dirty="0" smtClean="0">
                <a:solidFill>
                  <a:srgbClr val="78BE21"/>
                </a:solidFill>
              </a:rPr>
              <a:t>|</a:t>
            </a:r>
            <a:r>
              <a:rPr lang="en-US" dirty="0" smtClean="0">
                <a:solidFill>
                  <a:srgbClr val="FFFFFF"/>
                </a:solidFill>
              </a:rPr>
              <a:t> mn.gov/dhs</a:t>
            </a:r>
            <a:endParaRPr lang="en-US" dirty="0">
              <a:solidFill>
                <a:srgbClr val="FFFFFF"/>
              </a:solidFill>
            </a:endParaRPr>
          </a:p>
        </p:txBody>
      </p:sp>
      <p:sp>
        <p:nvSpPr>
          <p:cNvPr id="15" name="Slide Number Placeholder 6"/>
          <p:cNvSpPr>
            <a:spLocks noGrp="1"/>
          </p:cNvSpPr>
          <p:nvPr>
            <p:ph type="sldNum" sz="quarter" idx="12"/>
          </p:nvPr>
        </p:nvSpPr>
        <p:spPr>
          <a:xfrm>
            <a:off x="9902952" y="6356352"/>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423015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6"/>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82540673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smtClean="0"/>
              <a:t>Slide title – 2 col / 2 row</a:t>
            </a:r>
            <a:endParaRPr lang="en-US" dirty="0"/>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smtClean="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smtClean="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smtClean="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smtClean="0"/>
              <a:t>Click icon to insert picture, etc.</a:t>
            </a:r>
          </a:p>
        </p:txBody>
      </p:sp>
    </p:spTree>
    <p:extLst>
      <p:ext uri="{BB962C8B-B14F-4D97-AF65-F5344CB8AC3E}">
        <p14:creationId xmlns:p14="http://schemas.microsoft.com/office/powerpoint/2010/main" val="131222420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29503F93-E4C3-47DD-9B97-71C21BB4D5B6}" type="datetime1">
              <a:rPr lang="en-US" smtClean="0"/>
              <a:t>7/8/2020</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2"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20" y="970845"/>
            <a:ext cx="6468960" cy="2245959"/>
          </a:xfrm>
          <a:prstGeom prst="rect">
            <a:avLst/>
          </a:prstGeom>
        </p:spPr>
      </p:pic>
    </p:spTree>
    <p:extLst>
      <p:ext uri="{BB962C8B-B14F-4D97-AF65-F5344CB8AC3E}">
        <p14:creationId xmlns:p14="http://schemas.microsoft.com/office/powerpoint/2010/main" val="2184191015"/>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18457541-DE7A-4212-91E7-F9ACB5BCC86C}" type="datetime1">
              <a:rPr lang="en-US" smtClean="0"/>
              <a:t>7/8/2020</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410032120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smtClean="0"/>
              <a:t>Minnesota Department of Human Services | mn.gov/dhs</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52942120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smtClean="0"/>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smtClean="0"/>
              <a:t>Click icon to add table</a:t>
            </a:r>
            <a:endParaRPr lang="en-US"/>
          </a:p>
        </p:txBody>
      </p:sp>
      <p:sp>
        <p:nvSpPr>
          <p:cNvPr id="4" name="Date Placeholder 4"/>
          <p:cNvSpPr>
            <a:spLocks noGrp="1"/>
          </p:cNvSpPr>
          <p:nvPr>
            <p:ph type="dt" sz="half" idx="10"/>
          </p:nvPr>
        </p:nvSpPr>
        <p:spPr bwMode="black"/>
        <p:txBody>
          <a:bodyPr/>
          <a:lstStyle/>
          <a:p>
            <a:fld id="{7A7D1629-F46F-4FA9-A865-A74424389038}" type="datetime1">
              <a:rPr lang="en-US" smtClean="0"/>
              <a:t>7/8/2020</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3347897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E0E623DE-F5C2-4C1E-9C06-E991CED1FC0B}" type="datetime1">
              <a:rPr lang="en-US" smtClean="0"/>
              <a:t>7/8/2020</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2541039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7"/>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9C834B0C-A0DA-4875-8AE9-32B70D7A7E14}"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5"/>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3666892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bwMode="black"/>
        <p:txBody>
          <a:bodyPr/>
          <a:lstStyle/>
          <a:p>
            <a:fld id="{DE496865-33A6-4017-AB46-B5063CD28CE0}" type="datetime1">
              <a:rPr lang="en-US" smtClean="0"/>
              <a:t>7/8/2020</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7275505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BA4066B7-D931-4173-8644-3D9BEA691523}" type="datetime1">
              <a:rPr lang="en-US" smtClean="0"/>
              <a:t>7/8/2020</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43820343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D7499FF0-BB65-4B8A-BDB0-AB2F31E645D8}" type="datetime1">
              <a:rPr lang="en-US" smtClean="0"/>
              <a:t>7/8/2020</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58581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30A7B03B-51DE-4341-9CB0-CF7204C77B51}" type="datetime1">
              <a:rPr lang="en-US" smtClean="0"/>
              <a:t>7/8/2020</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4787624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97367D55-C8C8-411C-9879-2575814B8B70}" type="datetime1">
              <a:rPr lang="en-US" smtClean="0"/>
              <a:t>7/8/2020</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2567452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64AFD4C-AA9F-4D96-BE61-D9FF9434C112}" type="datetime1">
              <a:rPr lang="en-US" smtClean="0"/>
              <a:t>7/8/2020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617313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1273F9CD-8971-4D85-A054-0213302612AE}" type="datetime1">
              <a:rPr lang="en-US" smtClean="0"/>
              <a:t>7/8/2020</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5916355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94C4D62-9103-456B-B9CD-A140B74B1871}" type="datetime1">
              <a:rPr lang="en-US" smtClean="0"/>
              <a:t>7/8/2020</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7302679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8BF29674-692D-4305-A0F0-25D236AA62AE}" type="datetime1">
              <a:rPr lang="en-US" smtClean="0"/>
              <a:t>7/8/2020</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995655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032FC6A-89D6-4BAF-95E3-C66993EC28D2}" type="datetime1">
              <a:rPr lang="en-US" smtClean="0"/>
              <a:t>7/8/2020</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704132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7"/>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838207" y="6356352"/>
            <a:ext cx="1358591" cy="365125"/>
          </a:xfrm>
          <a:prstGeom prst="rect">
            <a:avLst/>
          </a:prstGeom>
        </p:spPr>
        <p:txBody>
          <a:bodyPr vert="horz" lIns="68573" tIns="34289" rIns="68573" bIns="34289" rtlCol="0" anchor="ctr"/>
          <a:lstStyle>
            <a:lvl1pPr algn="l">
              <a:defRPr sz="1200">
                <a:solidFill>
                  <a:schemeClr val="tx2"/>
                </a:solidFill>
              </a:defRPr>
            </a:lvl1pPr>
          </a:lstStyle>
          <a:p>
            <a:fld id="{6D9D7C5E-E252-4BFC-8268-233C45B79774}"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5"/>
          <p:cNvSpPr>
            <a:spLocks noGrp="1"/>
          </p:cNvSpPr>
          <p:nvPr>
            <p:ph type="sldNum" sz="quarter" idx="4"/>
          </p:nvPr>
        </p:nvSpPr>
        <p:spPr bwMode="black">
          <a:xfrm>
            <a:off x="9891135" y="6356352"/>
            <a:ext cx="1462668" cy="365125"/>
          </a:xfrm>
          <a:prstGeom prst="rect">
            <a:avLst/>
          </a:prstGeom>
        </p:spPr>
        <p:txBody>
          <a:bodyPr vert="horz" lIns="68573" tIns="34289" rIns="68573" bIns="34289"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034798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765C217-38BA-4780-B817-03AFA329599D}" type="datetime1">
              <a:rPr lang="en-US" smtClean="0"/>
              <a:t>7/8/2020</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606974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A45B5241-2DAE-4AE3-87C4-8862012EE477}" type="datetime1">
              <a:rPr lang="en-US" smtClean="0"/>
              <a:t>7/8/2020</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2969626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11"/>
          <p:cNvSpPr>
            <a:spLocks noGrp="1"/>
          </p:cNvSpPr>
          <p:nvPr>
            <p:ph type="dt" sz="half" idx="10"/>
          </p:nvPr>
        </p:nvSpPr>
        <p:spPr bwMode="black"/>
        <p:txBody>
          <a:bodyPr/>
          <a:lstStyle/>
          <a:p>
            <a:fld id="{23B621F1-44AC-41DB-B1CD-7280902BC7BA}" type="datetime1">
              <a:rPr lang="en-US" smtClean="0"/>
              <a:t>7/8/2020</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9327688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9"/>
          <p:cNvSpPr>
            <a:spLocks noGrp="1"/>
          </p:cNvSpPr>
          <p:nvPr>
            <p:ph type="dt" sz="half" idx="10"/>
          </p:nvPr>
        </p:nvSpPr>
        <p:spPr bwMode="black"/>
        <p:txBody>
          <a:bodyPr/>
          <a:lstStyle/>
          <a:p>
            <a:fld id="{9F171CB9-AE17-4F50-97ED-9EC6F80B1ECB}" type="datetime1">
              <a:rPr lang="en-US" smtClean="0"/>
              <a:t>7/8/2020</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9832048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3" name="Date Placeholder 11"/>
          <p:cNvSpPr>
            <a:spLocks noGrp="1"/>
          </p:cNvSpPr>
          <p:nvPr>
            <p:ph type="dt" sz="half" idx="10"/>
          </p:nvPr>
        </p:nvSpPr>
        <p:spPr bwMode="black"/>
        <p:txBody>
          <a:bodyPr/>
          <a:lstStyle/>
          <a:p>
            <a:fld id="{94453293-403E-4929-B553-1975BF086E36}" type="datetime1">
              <a:rPr lang="en-US" smtClean="0"/>
              <a:t>7/8/2020</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291522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3" name="Date Placeholder 7"/>
          <p:cNvSpPr>
            <a:spLocks noGrp="1"/>
          </p:cNvSpPr>
          <p:nvPr>
            <p:ph type="dt" sz="half" idx="10"/>
          </p:nvPr>
        </p:nvSpPr>
        <p:spPr bwMode="black"/>
        <p:txBody>
          <a:bodyPr/>
          <a:lstStyle/>
          <a:p>
            <a:fld id="{70127AAD-3376-4D2D-A13E-B2FE2D107355}" type="datetime1">
              <a:rPr lang="en-US" smtClean="0"/>
              <a:t>7/8/2020</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5365282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11"/>
          <p:cNvSpPr>
            <a:spLocks noGrp="1"/>
          </p:cNvSpPr>
          <p:nvPr>
            <p:ph type="dt" sz="half" idx="10"/>
          </p:nvPr>
        </p:nvSpPr>
        <p:spPr bwMode="black"/>
        <p:txBody>
          <a:bodyPr/>
          <a:lstStyle/>
          <a:p>
            <a:fld id="{619E3482-2F7E-4D48-B04A-64F36E05F559}" type="datetime1">
              <a:rPr lang="en-US" smtClean="0"/>
              <a:t>7/8/2020</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41220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9"/>
          <p:cNvSpPr>
            <a:spLocks noGrp="1"/>
          </p:cNvSpPr>
          <p:nvPr>
            <p:ph type="dt" sz="half" idx="10"/>
          </p:nvPr>
        </p:nvSpPr>
        <p:spPr bwMode="black"/>
        <p:txBody>
          <a:bodyPr/>
          <a:lstStyle/>
          <a:p>
            <a:fld id="{C8FF0443-DD98-410E-816C-6661BAF56021}" type="datetime1">
              <a:rPr lang="en-US" smtClean="0"/>
              <a:t>7/8/2020</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9908390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4" name="Date Placeholder 11"/>
          <p:cNvSpPr>
            <a:spLocks noGrp="1"/>
          </p:cNvSpPr>
          <p:nvPr>
            <p:ph type="dt" sz="half" idx="10"/>
          </p:nvPr>
        </p:nvSpPr>
        <p:spPr bwMode="black"/>
        <p:txBody>
          <a:bodyPr/>
          <a:lstStyle/>
          <a:p>
            <a:fld id="{7CF57E9B-DDCB-4875-A294-BB572E533943}" type="datetime1">
              <a:rPr lang="en-US" smtClean="0"/>
              <a:t>7/8/2020</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350607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4" name="Date Placeholder 7"/>
          <p:cNvSpPr>
            <a:spLocks noGrp="1"/>
          </p:cNvSpPr>
          <p:nvPr>
            <p:ph type="dt" sz="half" idx="10"/>
          </p:nvPr>
        </p:nvSpPr>
        <p:spPr bwMode="black"/>
        <p:txBody>
          <a:bodyPr/>
          <a:lstStyle/>
          <a:p>
            <a:fld id="{4093867F-2E6B-4275-9216-EA2D5CDE5EC7}" type="datetime1">
              <a:rPr lang="en-US" smtClean="0"/>
              <a:t>7/8/2020</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3364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13" name="Content Placeholder 2"/>
          <p:cNvSpPr>
            <a:spLocks noGrp="1"/>
          </p:cNvSpPr>
          <p:nvPr>
            <p:ph sz="quarter" idx="10"/>
          </p:nvPr>
        </p:nvSpPr>
        <p:spPr bwMode="white">
          <a:xfrm>
            <a:off x="838203" y="1366347"/>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3"/>
          <p:cNvSpPr>
            <a:spLocks noGrp="1"/>
          </p:cNvSpPr>
          <p:nvPr>
            <p:ph type="pic" sz="quarter" idx="13"/>
          </p:nvPr>
        </p:nvSpPr>
        <p:spPr bwMode="ltGray">
          <a:xfrm>
            <a:off x="7653565" y="1364825"/>
            <a:ext cx="4538435" cy="4538435"/>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7" y="6356352"/>
            <a:ext cx="1358591" cy="365125"/>
          </a:xfrm>
        </p:spPr>
        <p:txBody>
          <a:bodyPr/>
          <a:lstStyle>
            <a:lvl1pPr>
              <a:defRPr>
                <a:solidFill>
                  <a:schemeClr val="tx2"/>
                </a:solidFill>
              </a:defRPr>
            </a:lvl1pPr>
          </a:lstStyle>
          <a:p>
            <a:fld id="{1C7B97BD-9BD9-4BC0-9CD9-D5A52FAA6B4A}" type="datetime1">
              <a:rPr lang="en-US" smtClean="0">
                <a:solidFill>
                  <a:srgbClr val="000000"/>
                </a:solidFill>
              </a:rPr>
              <a:t>7/8/2020</a:t>
            </a:fld>
            <a:endParaRPr lang="en-US" dirty="0">
              <a:solidFill>
                <a:srgbClr val="000000"/>
              </a:solidFill>
            </a:endParaRPr>
          </a:p>
        </p:txBody>
      </p:sp>
      <p:sp>
        <p:nvSpPr>
          <p:cNvPr id="7" name="Footer Placeholder 5"/>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9" name="Slide Number Placeholder 6"/>
          <p:cNvSpPr>
            <a:spLocks noGrp="1"/>
          </p:cNvSpPr>
          <p:nvPr>
            <p:ph type="sldNum" sz="quarter" idx="12"/>
          </p:nvPr>
        </p:nvSpPr>
        <p:spPr bwMode="white">
          <a:xfrm>
            <a:off x="9891135" y="6356352"/>
            <a:ext cx="1462668" cy="365125"/>
          </a:xfrm>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38877271"/>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20" name="Date Placeholder 13"/>
          <p:cNvSpPr>
            <a:spLocks noGrp="1"/>
          </p:cNvSpPr>
          <p:nvPr>
            <p:ph type="dt" sz="half" idx="10"/>
          </p:nvPr>
        </p:nvSpPr>
        <p:spPr bwMode="black">
          <a:xfrm>
            <a:off x="838200" y="6356350"/>
            <a:ext cx="1358590" cy="365125"/>
          </a:xfrm>
        </p:spPr>
        <p:txBody>
          <a:bodyPr/>
          <a:lstStyle/>
          <a:p>
            <a:fld id="{1EA93963-DD8E-4B22-9A1F-286655C6DC82}" type="datetime1">
              <a:rPr lang="en-US" smtClean="0"/>
              <a:t>7/8/2020</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16863584"/>
      </p:ext>
    </p:extLst>
  </p:cSld>
  <p:clrMapOvr>
    <a:masterClrMapping/>
  </p:clrMapOvr>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smtClean="0"/>
              <a:t>Click icon to add picture</a:t>
            </a:r>
            <a:endParaRPr lang="en-US"/>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5352975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smtClean="0"/>
              <a:t>Click icon to add picture</a:t>
            </a:r>
            <a:endParaRPr lang="en-US"/>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70741271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36941290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377069534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3D8C4C7-B673-4ED6-A722-2EBF445AC12A}" type="datetime1">
              <a:rPr lang="en-US" smtClean="0"/>
              <a:t>7/8/2020</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2557624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6944971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06985826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2"/>
          </p:nvPr>
        </p:nvSpPr>
        <p:spPr bwMode="black">
          <a:xfrm>
            <a:off x="838200" y="6356350"/>
            <a:ext cx="1358590" cy="365125"/>
          </a:xfrm>
        </p:spPr>
        <p:txBody>
          <a:bodyPr/>
          <a:lstStyle/>
          <a:p>
            <a:fld id="{F1F83B14-1692-440E-BF16-0B238BB9545D}" type="datetime1">
              <a:rPr lang="en-US" smtClean="0"/>
              <a:t>7/8/2020</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742679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837178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Content Placeholder 2"/>
          <p:cNvSpPr>
            <a:spLocks noGrp="1"/>
          </p:cNvSpPr>
          <p:nvPr>
            <p:ph sz="quarter" idx="10"/>
          </p:nvPr>
        </p:nvSpPr>
        <p:spPr bwMode="white">
          <a:xfrm>
            <a:off x="838203" y="1366347"/>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3"/>
          <p:cNvSpPr>
            <a:spLocks noGrp="1"/>
          </p:cNvSpPr>
          <p:nvPr>
            <p:ph type="pic" sz="quarter" idx="13"/>
          </p:nvPr>
        </p:nvSpPr>
        <p:spPr bwMode="ltGray">
          <a:xfrm>
            <a:off x="7653565" y="1364825"/>
            <a:ext cx="4538435" cy="4538435"/>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85F041B5-01AF-4E0A-B4EF-C3D492A776AB}" type="datetime1">
              <a:rPr lang="en-US" smtClean="0">
                <a:solidFill>
                  <a:srgbClr val="FFFFFF"/>
                </a:solidFill>
              </a:rPr>
              <a:t>7/8/2020</a:t>
            </a:fld>
            <a:endParaRPr lang="en-US" dirty="0">
              <a:solidFill>
                <a:srgbClr val="FFFFFF"/>
              </a:solidFill>
            </a:endParaRPr>
          </a:p>
        </p:txBody>
      </p:sp>
      <p:sp>
        <p:nvSpPr>
          <p:cNvPr id="7" name="Footer Placeholder 5"/>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492211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1636489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B229299-CAC4-4EA3-BBDA-65A0D26D28F4}" type="datetime1">
              <a:rPr lang="en-US" smtClean="0"/>
              <a:t>7/8/2020</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534371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34003524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79688212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2F97E13-B82A-4C4A-BB66-CB4CC39EDA17}" type="datetime1">
              <a:rPr lang="en-US" smtClean="0"/>
              <a:t>7/8/2020</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533055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smtClean="0"/>
              <a:t>Click to edit title</a:t>
            </a:r>
            <a:endParaRPr lang="en-US" dirty="0"/>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smtClean="0"/>
              <a:t>Click icon to insert screenshot</a:t>
            </a:r>
            <a:endParaRPr lang="en-US" dirty="0"/>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smtClean="0"/>
              <a:t>Click icon to insert screenshot</a:t>
            </a:r>
            <a:endParaRPr lang="en-US" dirty="0"/>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smtClean="0"/>
              <a:t>Click icon to insert screenshot</a:t>
            </a:r>
            <a:endParaRPr lang="en-US" dirty="0"/>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601F4712-AD50-40B1-84EF-52A1276A0E37}" type="datetime1">
              <a:rPr lang="en-US" smtClean="0"/>
              <a:t>7/8/2020</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8871375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3D221F46-9A0F-4B35-9EB8-9439828B70F1}" type="datetime1">
              <a:rPr lang="en-US" smtClean="0"/>
              <a:t>7/8/2020</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5063615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C7C1AE5-1957-40A9-AF6C-5138171A6080}" type="datetime1">
              <a:rPr lang="en-US" smtClean="0"/>
              <a:t>7/8/2020</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smtClean="0"/>
              <a:t>Minnesota Department of Human Services | mn.gov/dhs</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8710981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smtClean="0"/>
              <a:t>Click Icon to add picture</a:t>
            </a:r>
            <a:endParaRPr lang="en-US" dirty="0"/>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127021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smtClean="0"/>
              <a:t>Click Icon to add picture</a:t>
            </a:r>
            <a:endParaRPr lang="en-US" dirty="0"/>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31658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0" name="Content Placeholder 2"/>
          <p:cNvSpPr>
            <a:spLocks noGrp="1"/>
          </p:cNvSpPr>
          <p:nvPr>
            <p:ph sz="quarter" idx="10"/>
          </p:nvPr>
        </p:nvSpPr>
        <p:spPr bwMode="white">
          <a:xfrm>
            <a:off x="838203" y="1366347"/>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3"/>
          <p:cNvSpPr>
            <a:spLocks noGrp="1"/>
          </p:cNvSpPr>
          <p:nvPr>
            <p:ph type="pic" sz="quarter" idx="13"/>
          </p:nvPr>
        </p:nvSpPr>
        <p:spPr bwMode="ltGray">
          <a:xfrm>
            <a:off x="7653565" y="1364825"/>
            <a:ext cx="4538435" cy="4538435"/>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DC506D29-E2BA-41E0-943E-7F704FE9BA43}" type="datetime1">
              <a:rPr lang="en-US" smtClean="0">
                <a:solidFill>
                  <a:srgbClr val="FFFFFF"/>
                </a:solidFill>
              </a:rPr>
              <a:t>7/8/2020</a:t>
            </a:fld>
            <a:endParaRPr lang="en-US" dirty="0">
              <a:solidFill>
                <a:srgbClr val="FFFFFF"/>
              </a:solidFill>
            </a:endParaRPr>
          </a:p>
        </p:txBody>
      </p:sp>
      <p:sp>
        <p:nvSpPr>
          <p:cNvPr id="7" name="Footer Placeholder 5"/>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3586496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92392899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2451029426"/>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398296715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3"/>
          <p:cNvSpPr>
            <a:spLocks noGrp="1"/>
          </p:cNvSpPr>
          <p:nvPr>
            <p:ph type="dt" sz="half" idx="10"/>
          </p:nvPr>
        </p:nvSpPr>
        <p:spPr bwMode="white"/>
        <p:txBody>
          <a:bodyPr/>
          <a:lstStyle>
            <a:lvl1pPr>
              <a:defRPr>
                <a:solidFill>
                  <a:schemeClr val="bg1"/>
                </a:solidFill>
              </a:defRPr>
            </a:lvl1pPr>
          </a:lstStyle>
          <a:p>
            <a:fld id="{8663D902-79AC-4035-90DD-0F1A3119C144}" type="datetime1">
              <a:rPr lang="en-US" smtClean="0"/>
              <a:t>7/8/2020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smtClean="0"/>
              <a:t>Minnesota Department of Human Services | mn.gov/dhs</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234788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black"/>
        <p:txBody>
          <a:bodyPr/>
          <a:lstStyle/>
          <a:p>
            <a:fld id="{E82711C1-5EC8-4EC3-8B70-C57A00A0A339}" type="datetime1">
              <a:rPr lang="en-US" smtClean="0"/>
              <a:t>7/8/2020</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smtClean="0"/>
              <a:t>Minnesota Department of Human Services | mn.gov/dhs</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5790259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smtClean="0"/>
              <a:t>Click icon to edit background picture</a:t>
            </a:r>
            <a:endParaRPr lang="en-US" dirty="0"/>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white"/>
        <p:txBody>
          <a:bodyPr/>
          <a:lstStyle>
            <a:lvl1pPr>
              <a:defRPr>
                <a:solidFill>
                  <a:schemeClr val="bg1"/>
                </a:solidFill>
              </a:defRPr>
            </a:lvl1pPr>
          </a:lstStyle>
          <a:p>
            <a:fld id="{9ED25A75-AAAA-4AE4-A0BC-FC3D04D7D288}" type="datetime1">
              <a:rPr lang="en-US" smtClean="0"/>
              <a:t>7/8/2020</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smtClean="0"/>
              <a:t>Minnesota Department of Human Services | mn.gov/dhs</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409357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3"/>
          <p:cNvSpPr>
            <a:spLocks noGrp="1"/>
          </p:cNvSpPr>
          <p:nvPr>
            <p:ph type="dt" sz="half" idx="10"/>
          </p:nvPr>
        </p:nvSpPr>
        <p:spPr bwMode="black"/>
        <p:txBody>
          <a:bodyPr/>
          <a:lstStyle>
            <a:lvl1pPr>
              <a:defRPr>
                <a:solidFill>
                  <a:schemeClr val="tx2"/>
                </a:solidFill>
              </a:defRPr>
            </a:lvl1pPr>
          </a:lstStyle>
          <a:p>
            <a:fld id="{C93BC9D0-351B-401A-A49D-5DDBDFD906FB}" type="datetime1">
              <a:rPr lang="en-US" smtClean="0"/>
              <a:t>7/8/2020</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smtClean="0">
                <a:solidFill>
                  <a:schemeClr val="tx2"/>
                </a:solidFill>
              </a:rPr>
              <a:t>Minnesota Department of Human Services | mn.gov/dhs</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213577571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13C1E5AA-E994-418A-B5C8-61B6E7EB564C}" type="datetime1">
              <a:rPr lang="en-US" smtClean="0"/>
              <a:t>7/8/2020</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smtClean="0"/>
              <a:t>Minnesota Department of Human Services | mn.gov/dhs</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220138958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Tree>
    <p:extLst>
      <p:ext uri="{BB962C8B-B14F-4D97-AF65-F5344CB8AC3E}">
        <p14:creationId xmlns:p14="http://schemas.microsoft.com/office/powerpoint/2010/main" val="12169923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F8B25AC4-137D-450A-9CC5-5D725D245A08}" type="datetime1">
              <a:rPr lang="en-US" smtClean="0"/>
              <a:t>7/8/2020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smtClean="0"/>
              <a:t>Minnesota Department of Human Services | mn.gov/dhs</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769664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Content Placeholder 2"/>
          <p:cNvSpPr>
            <a:spLocks noGrp="1"/>
          </p:cNvSpPr>
          <p:nvPr>
            <p:ph sz="quarter" idx="10"/>
          </p:nvPr>
        </p:nvSpPr>
        <p:spPr bwMode="gray">
          <a:xfrm>
            <a:off x="838203" y="1366347"/>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3"/>
          <p:cNvSpPr>
            <a:spLocks noGrp="1"/>
          </p:cNvSpPr>
          <p:nvPr>
            <p:ph type="pic" sz="quarter" idx="13"/>
          </p:nvPr>
        </p:nvSpPr>
        <p:spPr bwMode="gray">
          <a:xfrm>
            <a:off x="7653565" y="1364825"/>
            <a:ext cx="4538435" cy="4538435"/>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9" name="Date Placeholder 4"/>
          <p:cNvSpPr>
            <a:spLocks noGrp="1"/>
          </p:cNvSpPr>
          <p:nvPr>
            <p:ph type="dt" sz="half" idx="2"/>
          </p:nvPr>
        </p:nvSpPr>
        <p:spPr bwMode="black">
          <a:xfrm>
            <a:off x="838207" y="6356352"/>
            <a:ext cx="1358591" cy="365125"/>
          </a:xfrm>
          <a:prstGeom prst="rect">
            <a:avLst/>
          </a:prstGeom>
        </p:spPr>
        <p:txBody>
          <a:bodyPr vert="horz" lIns="68573" tIns="34289" rIns="68573" bIns="34289" rtlCol="0" anchor="ctr"/>
          <a:lstStyle>
            <a:lvl1pPr algn="l">
              <a:defRPr sz="1200">
                <a:solidFill>
                  <a:schemeClr val="tx2"/>
                </a:solidFill>
              </a:defRPr>
            </a:lvl1pPr>
          </a:lstStyle>
          <a:p>
            <a:fld id="{734FA293-1B72-4F52-A88C-0C2160335E59}" type="datetime1">
              <a:rPr lang="en-US" smtClean="0">
                <a:solidFill>
                  <a:srgbClr val="000000"/>
                </a:solidFill>
              </a:rPr>
              <a:t>7/8/2020</a:t>
            </a:fld>
            <a:endParaRPr lang="en-US" dirty="0">
              <a:solidFill>
                <a:srgbClr val="000000"/>
              </a:solidFill>
            </a:endParaRPr>
          </a:p>
        </p:txBody>
      </p:sp>
      <p:sp>
        <p:nvSpPr>
          <p:cNvPr id="11" name="Footer Placeholder 5"/>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6"/>
          <p:cNvSpPr>
            <a:spLocks noGrp="1"/>
          </p:cNvSpPr>
          <p:nvPr>
            <p:ph type="sldNum" sz="quarter" idx="4"/>
          </p:nvPr>
        </p:nvSpPr>
        <p:spPr bwMode="black">
          <a:xfrm>
            <a:off x="9891135" y="6356352"/>
            <a:ext cx="1462668" cy="365125"/>
          </a:xfrm>
          <a:prstGeom prst="rect">
            <a:avLst/>
          </a:prstGeom>
        </p:spPr>
        <p:txBody>
          <a:bodyPr vert="horz" lIns="68573" tIns="34289" rIns="68573" bIns="34289"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85614577"/>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EDBFCEC-9881-48B9-A527-FA4659BB2E85}" type="datetime1">
              <a:rPr lang="en-US" smtClean="0"/>
              <a:t>7/8/2020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smtClean="0"/>
              <a:t>Minnesota Department of Human Services | mn.gov/dhs</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6414766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258278285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Section - Photo Light">
    <p:spTree>
      <p:nvGrpSpPr>
        <p:cNvPr id="1" name=""/>
        <p:cNvGrpSpPr/>
        <p:nvPr/>
      </p:nvGrpSpPr>
      <p:grpSpPr>
        <a:xfrm>
          <a:off x="0" y="0"/>
          <a:ext cx="0" cy="0"/>
          <a:chOff x="0" y="0"/>
          <a:chExt cx="0" cy="0"/>
        </a:xfrm>
      </p:grpSpPr>
      <p:sp>
        <p:nvSpPr>
          <p:cNvPr id="7" name="Rectangle 6"/>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048" y="4186256"/>
            <a:ext cx="12188952" cy="1197864"/>
          </a:xfrm>
          <a:solidFill>
            <a:schemeClr val="tx1"/>
          </a:solidFill>
        </p:spPr>
        <p:txBody>
          <a:bodyPr/>
          <a:lstStyle>
            <a:lvl1pPr algn="ctr">
              <a:defRPr>
                <a:solidFill>
                  <a:schemeClr val="bg1"/>
                </a:solidFill>
              </a:defRPr>
            </a:lvl1pPr>
          </a:lstStyle>
          <a:p>
            <a:r>
              <a:rPr lang="en-US" dirty="0" smtClean="0"/>
              <a:t>Click to edit section title</a:t>
            </a:r>
            <a:endParaRPr lang="en-US" dirty="0"/>
          </a:p>
        </p:txBody>
      </p:sp>
      <p:sp>
        <p:nvSpPr>
          <p:cNvPr id="3" name="Date Placeholder 2"/>
          <p:cNvSpPr>
            <a:spLocks noGrp="1"/>
          </p:cNvSpPr>
          <p:nvPr>
            <p:ph type="dt" sz="half" idx="10"/>
          </p:nvPr>
        </p:nvSpPr>
        <p:spPr/>
        <p:txBody>
          <a:bodyPr/>
          <a:lstStyle/>
          <a:p>
            <a:fld id="{75F93C60-A4D3-4B5D-8655-3B2423B9401C}" type="datetime1">
              <a:rPr lang="en-US" smtClean="0">
                <a:solidFill>
                  <a:srgbClr val="000000"/>
                </a:solidFill>
              </a:rPr>
              <a:t>7/8/2020</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000000"/>
                </a:solidFill>
              </a:rPr>
              <a:t>Minnesota Department of Human Services </a:t>
            </a:r>
            <a:r>
              <a:rPr lang="en-US" smtClean="0">
                <a:solidFill>
                  <a:srgbClr val="003865"/>
                </a:solidFill>
              </a:rPr>
              <a:t>|</a:t>
            </a:r>
            <a:r>
              <a:rPr lang="en-US" smtClean="0">
                <a:solidFill>
                  <a:srgbClr val="000000"/>
                </a:solidFill>
              </a:rPr>
              <a:t> mn.gov/dhs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6" name="Picture 5"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2394" y="444403"/>
            <a:ext cx="4448641" cy="931111"/>
          </a:xfrm>
          <a:prstGeom prst="rect">
            <a:avLst/>
          </a:prstGeom>
        </p:spPr>
      </p:pic>
      <p:sp>
        <p:nvSpPr>
          <p:cNvPr id="8"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9" name="Text Placeholder 10"/>
          <p:cNvSpPr>
            <a:spLocks noGrp="1"/>
          </p:cNvSpPr>
          <p:nvPr>
            <p:ph type="body" sz="quarter" idx="14" hasCustomPrompt="1"/>
          </p:nvPr>
        </p:nvSpPr>
        <p:spPr>
          <a:xfrm>
            <a:off x="2802467" y="5548172"/>
            <a:ext cx="6587067" cy="649794"/>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Tree>
    <p:extLst>
      <p:ext uri="{BB962C8B-B14F-4D97-AF65-F5344CB8AC3E}">
        <p14:creationId xmlns:p14="http://schemas.microsoft.com/office/powerpoint/2010/main" val="40041603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Title and Conten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fld id="{D3025F29-5B6B-4B39-B275-D5DEA72CBCD0}" type="datetime1">
              <a:rPr lang="en-US" smtClean="0"/>
              <a:t>7/8/2020</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7724529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581400"/>
            <a:ext cx="12192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4724401"/>
            <a:ext cx="12192000" cy="213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802469"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602B06C4-A296-4FD4-8736-CFBF8BAB300A}" type="datetime1">
              <a:rPr lang="en-US" smtClean="0">
                <a:solidFill>
                  <a:srgbClr val="000000"/>
                </a:solidFill>
              </a:rPr>
              <a:t>7/8/2020</a:t>
            </a:fld>
            <a:endParaRPr lang="en-US" dirty="0">
              <a:solidFill>
                <a:srgbClr val="000000"/>
              </a:solidFill>
            </a:endParaRPr>
          </a:p>
        </p:txBody>
      </p:sp>
      <p:sp>
        <p:nvSpPr>
          <p:cNvPr id="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6725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70"/>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92"/>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802469" y="5644884"/>
            <a:ext cx="6587067"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fld id="{A095FFDB-2DBD-4C6D-A614-8A5AA536D421}" type="datetime1">
              <a:rPr lang="en-US" smtClean="0">
                <a:solidFill>
                  <a:srgbClr val="000000"/>
                </a:solidFill>
              </a:rPr>
              <a:t>7/8/2020</a:t>
            </a:fld>
            <a:endParaRPr lang="en-US" dirty="0">
              <a:solidFill>
                <a:srgbClr val="000000"/>
              </a:solidFill>
            </a:endParaRPr>
          </a:p>
        </p:txBody>
      </p:sp>
      <p:sp>
        <p:nvSpPr>
          <p:cNvPr id="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81" y="1776213"/>
            <a:ext cx="5447247" cy="778956"/>
          </a:xfrm>
          <a:prstGeom prst="rect">
            <a:avLst/>
          </a:prstGeom>
        </p:spPr>
      </p:pic>
    </p:spTree>
    <p:extLst>
      <p:ext uri="{BB962C8B-B14F-4D97-AF65-F5344CB8AC3E}">
        <p14:creationId xmlns:p14="http://schemas.microsoft.com/office/powerpoint/2010/main" val="20197097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5"/>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802469" y="5041204"/>
            <a:ext cx="6587067"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5" y="5964414"/>
            <a:ext cx="2968836" cy="424119"/>
          </a:xfrm>
          <a:prstGeom prst="rect">
            <a:avLst/>
          </a:prstGeom>
        </p:spPr>
      </p:pic>
      <p:sp>
        <p:nvSpPr>
          <p:cNvPr id="9" name="Footer Placeholder 4"/>
          <p:cNvSpPr>
            <a:spLocks noGrp="1"/>
          </p:cNvSpPr>
          <p:nvPr>
            <p:ph type="ftr" sz="quarter" idx="3"/>
          </p:nvPr>
        </p:nvSpPr>
        <p:spPr>
          <a:xfrm>
            <a:off x="6253565" y="6138338"/>
            <a:ext cx="5587647" cy="365125"/>
          </a:xfrm>
          <a:prstGeom prst="rect">
            <a:avLst/>
          </a:prstGeom>
        </p:spPr>
        <p:txBody>
          <a:bodyPr anchor="b"/>
          <a:lstStyle>
            <a:lvl1pPr algn="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51307856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65"/>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9"/>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5EEAD253-4A38-4615-BE57-F23CB88D5A72}"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9953640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70"/>
            <a:ext cx="12192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92"/>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802469" y="5644884"/>
            <a:ext cx="6587067"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7CFF8D83-31A3-4B9B-A8DF-F32F937F475A}" type="datetime1">
              <a:rPr lang="en-US" smtClean="0">
                <a:solidFill>
                  <a:srgbClr val="000000"/>
                </a:solidFill>
              </a:rPr>
              <a:t>7/8/2020</a:t>
            </a:fld>
            <a:endParaRPr lang="en-US" dirty="0">
              <a:solidFill>
                <a:srgbClr val="000000"/>
              </a:solidFill>
            </a:endParaRPr>
          </a:p>
        </p:txBody>
      </p:sp>
      <p:sp>
        <p:nvSpPr>
          <p:cNvPr id="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3" y="318907"/>
            <a:ext cx="2968836" cy="424119"/>
          </a:xfrm>
          <a:prstGeom prst="rect">
            <a:avLst/>
          </a:prstGeom>
        </p:spPr>
      </p:pic>
    </p:spTree>
    <p:extLst>
      <p:ext uri="{BB962C8B-B14F-4D97-AF65-F5344CB8AC3E}">
        <p14:creationId xmlns:p14="http://schemas.microsoft.com/office/powerpoint/2010/main" val="34913511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6C734-B31E-4882-82F3-7938F5DB6A1A}" type="datetime1">
              <a:rPr lang="en-US" smtClean="0">
                <a:solidFill>
                  <a:srgbClr val="000000"/>
                </a:solidFill>
              </a:rPr>
              <a:t>7/8/2020</a:t>
            </a:fld>
            <a:endParaRPr lang="en-US" dirty="0">
              <a:solidFill>
                <a:srgbClr val="000000"/>
              </a:solidFill>
            </a:endParaRPr>
          </a:p>
        </p:txBody>
      </p:sp>
      <p:sp>
        <p:nvSpPr>
          <p:cNvPr id="10"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614773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901"/>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20" y="4321399"/>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3646177" y="1967573"/>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4" y="4345147"/>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6486021" y="1967573"/>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8" y="4333275"/>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9"/>
          <p:cNvSpPr>
            <a:spLocks noGrp="1"/>
          </p:cNvSpPr>
          <p:nvPr>
            <p:ph type="pic" sz="quarter" idx="20" hasCustomPrompt="1"/>
          </p:nvPr>
        </p:nvSpPr>
        <p:spPr bwMode="gray">
          <a:xfrm>
            <a:off x="9325865" y="1967573"/>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2" y="4341163"/>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11"/>
          <p:cNvSpPr>
            <a:spLocks noGrp="1"/>
          </p:cNvSpPr>
          <p:nvPr>
            <p:ph type="dt" sz="half" idx="10"/>
          </p:nvPr>
        </p:nvSpPr>
        <p:spPr bwMode="black"/>
        <p:txBody>
          <a:bodyPr/>
          <a:lstStyle/>
          <a:p>
            <a:fld id="{F72EB465-7DD7-4639-AE6C-FCD7D6AA7117}" type="datetime1">
              <a:rPr lang="en-US" smtClean="0">
                <a:solidFill>
                  <a:srgbClr val="000000"/>
                </a:solidFill>
              </a:rPr>
              <a:t>7/8/2020</a:t>
            </a:fld>
            <a:endParaRPr lang="en-US" dirty="0">
              <a:solidFill>
                <a:srgbClr val="000000"/>
              </a:solidFill>
            </a:endParaRPr>
          </a:p>
        </p:txBody>
      </p:sp>
      <p:sp>
        <p:nvSpPr>
          <p:cNvPr id="19" name="Footer Placeholder 12"/>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212256618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9"/>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9"/>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5CA767-9BD9-4A6A-AC19-4463615F97C9}"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16763102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13F70-9E50-4DC7-8158-EB117BF62216}"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1099993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9"/>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9"/>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E494B6-973C-4628-991D-5DCEB01A397C}"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50854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86A96-68AC-44E6-A63B-6FEB99ACF329}" type="datetime1">
              <a:rPr lang="en-US" smtClean="0">
                <a:solidFill>
                  <a:srgbClr val="000000"/>
                </a:solidFill>
              </a:rPr>
              <a:t>7/8/2020</a:t>
            </a:fld>
            <a:endParaRPr lang="en-US" dirty="0">
              <a:solidFill>
                <a:srgbClr val="000000"/>
              </a:solidFill>
            </a:endParaRPr>
          </a:p>
        </p:txBody>
      </p:sp>
      <p:sp>
        <p:nvSpPr>
          <p:cNvPr id="13"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32147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5860F-0D28-4C5C-8C56-89DBD6E09119}" type="datetime1">
              <a:rPr lang="en-US" smtClean="0">
                <a:solidFill>
                  <a:srgbClr val="000000"/>
                </a:solidFill>
              </a:rPr>
              <a:t>7/8/2020</a:t>
            </a:fld>
            <a:endParaRPr lang="en-US" dirty="0">
              <a:solidFill>
                <a:srgbClr val="000000"/>
              </a:solidFill>
            </a:endParaRPr>
          </a:p>
        </p:txBody>
      </p:sp>
      <p:sp>
        <p:nvSpPr>
          <p:cNvPr id="12"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5504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3" y="6356356"/>
            <a:ext cx="1358591" cy="365125"/>
          </a:xfrm>
        </p:spPr>
        <p:txBody>
          <a:bodyPr/>
          <a:lstStyle/>
          <a:p>
            <a:fld id="{D4926E88-3EDC-4C91-BCCE-5ED9D37662C7}" type="datetime1">
              <a:rPr lang="en-US" smtClean="0">
                <a:solidFill>
                  <a:srgbClr val="000000"/>
                </a:solidFill>
              </a:rPr>
              <a:t>7/8/2020</a:t>
            </a:fld>
            <a:endParaRPr lang="en-US" dirty="0">
              <a:solidFill>
                <a:srgbClr val="000000"/>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9" name="Slide Number Placeholder 6"/>
          <p:cNvSpPr>
            <a:spLocks noGrp="1"/>
          </p:cNvSpPr>
          <p:nvPr>
            <p:ph type="sldNum" sz="quarter" idx="12"/>
          </p:nvPr>
        </p:nvSpPr>
        <p:spPr>
          <a:xfrm>
            <a:off x="9891135" y="6356356"/>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74226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A64D4B8B-B8CE-420D-8176-EA7B427A607E}"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693534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5C0F281F-2272-462E-AC09-8F9C8E65ACEE}"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205533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3" y="6356356"/>
            <a:ext cx="1358591" cy="365125"/>
          </a:xfrm>
          <a:prstGeom prst="rect">
            <a:avLst/>
          </a:prstGeom>
        </p:spPr>
        <p:txBody>
          <a:bodyPr vert="horz" lIns="91440" tIns="45720" rIns="91440" bIns="45720" rtlCol="0" anchor="ctr"/>
          <a:lstStyle>
            <a:lvl1pPr algn="l">
              <a:defRPr sz="900">
                <a:solidFill>
                  <a:schemeClr val="tx2"/>
                </a:solidFill>
              </a:defRPr>
            </a:lvl1pPr>
          </a:lstStyle>
          <a:p>
            <a:fld id="{3A2278D2-80A1-49B4-A1E4-D4B2A687A3C3}"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5"/>
          <p:cNvSpPr>
            <a:spLocks noGrp="1"/>
          </p:cNvSpPr>
          <p:nvPr>
            <p:ph type="sldNum" sz="quarter" idx="4"/>
          </p:nvPr>
        </p:nvSpPr>
        <p:spPr>
          <a:xfrm>
            <a:off x="9891135" y="6356356"/>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249438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3"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EE838C3E-AA4E-40C3-A98F-428BCB070764}"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67750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572821" y="1964399"/>
            <a:ext cx="2332191" cy="2332191"/>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69228" y="4564991"/>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6" y="4564991"/>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55248" y="4564991"/>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9"/>
          <p:cNvSpPr>
            <a:spLocks noGrp="1"/>
          </p:cNvSpPr>
          <p:nvPr>
            <p:ph type="dt" sz="half" idx="10"/>
          </p:nvPr>
        </p:nvSpPr>
        <p:spPr bwMode="black"/>
        <p:txBody>
          <a:bodyPr/>
          <a:lstStyle/>
          <a:p>
            <a:fld id="{428B77C5-3F69-47EA-968B-A69A30F3FC46}" type="datetime1">
              <a:rPr lang="en-US" smtClean="0">
                <a:solidFill>
                  <a:srgbClr val="000000"/>
                </a:solidFill>
              </a:rPr>
              <a:t>7/8/2020</a:t>
            </a:fld>
            <a:endParaRPr lang="en-US" dirty="0">
              <a:solidFill>
                <a:srgbClr val="000000"/>
              </a:solidFill>
            </a:endParaRPr>
          </a:p>
        </p:txBody>
      </p:sp>
      <p:sp>
        <p:nvSpPr>
          <p:cNvPr id="19" name="Footer Placeholder 10"/>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284898307"/>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3" y="1366346"/>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5" y="1364826"/>
            <a:ext cx="4538435"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3FEF11A0-E5AC-4888-BDF1-D77B977C719E}"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2319141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3" y="1366346"/>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5" y="1364826"/>
            <a:ext cx="4538435"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3" y="6356356"/>
            <a:ext cx="1358591" cy="365125"/>
          </a:xfrm>
          <a:prstGeom prst="rect">
            <a:avLst/>
          </a:prstGeom>
        </p:spPr>
        <p:txBody>
          <a:bodyPr vert="horz" lIns="91440" tIns="45720" rIns="91440" bIns="45720" rtlCol="0" anchor="ctr"/>
          <a:lstStyle>
            <a:lvl1pPr algn="l">
              <a:defRPr sz="900">
                <a:solidFill>
                  <a:schemeClr val="tx2"/>
                </a:solidFill>
              </a:defRPr>
            </a:lvl1pPr>
          </a:lstStyle>
          <a:p>
            <a:fld id="{9CB356E4-9057-44BC-BD65-3067308901DD}"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5"/>
          <p:cNvSpPr>
            <a:spLocks noGrp="1"/>
          </p:cNvSpPr>
          <p:nvPr>
            <p:ph type="sldNum" sz="quarter" idx="4"/>
          </p:nvPr>
        </p:nvSpPr>
        <p:spPr>
          <a:xfrm>
            <a:off x="9891135" y="6356356"/>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481551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806332" y="1981899"/>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581720"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7"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421564"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1"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6261408" y="4345147"/>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5" y="1967573"/>
            <a:ext cx="2094843"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9101252" y="4341161"/>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FDCA6DE1-69F9-43B1-91FB-9D518706F672}" type="datetime1">
              <a:rPr lang="en-US" smtClean="0">
                <a:solidFill>
                  <a:srgbClr val="000000"/>
                </a:solidFill>
              </a:rPr>
              <a:t>7/8/2020</a:t>
            </a:fld>
            <a:endParaRPr lang="en-US" dirty="0">
              <a:solidFill>
                <a:srgbClr val="000000"/>
              </a:solidFill>
            </a:endParaRPr>
          </a:p>
        </p:txBody>
      </p:sp>
      <p:sp>
        <p:nvSpPr>
          <p:cNvPr id="1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1512725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1572817" y="1964392"/>
            <a:ext cx="2332191"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469228"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4712236"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7955248" y="4564988"/>
            <a:ext cx="2542477"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4A174F2A-F81E-44D1-82D4-01AA6E59C675}" type="datetime1">
              <a:rPr lang="en-US" smtClean="0">
                <a:solidFill>
                  <a:srgbClr val="000000"/>
                </a:solidFill>
              </a:rPr>
              <a:t>7/8/2020</a:t>
            </a:fld>
            <a:endParaRPr lang="en-US" dirty="0">
              <a:solidFill>
                <a:srgbClr val="000000"/>
              </a:solidFill>
            </a:endParaRPr>
          </a:p>
        </p:txBody>
      </p:sp>
      <p:sp>
        <p:nvSpPr>
          <p:cNvPr id="1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2690115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581720" y="4345152"/>
            <a:ext cx="2542477"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7"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421564"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1"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6261408" y="4345147"/>
            <a:ext cx="2542477"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5" y="1967573"/>
            <a:ext cx="2094843"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9101252" y="4341161"/>
            <a:ext cx="2542477"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A8EB0109-83BC-4E6A-B258-F4F1ED1991CB}" type="datetime1">
              <a:rPr lang="en-US" smtClean="0">
                <a:solidFill>
                  <a:srgbClr val="000000"/>
                </a:solidFill>
              </a:rPr>
              <a:t>7/8/2020</a:t>
            </a:fld>
            <a:endParaRPr lang="en-US" dirty="0">
              <a:solidFill>
                <a:srgbClr val="000000"/>
              </a:solidFill>
            </a:endParaRPr>
          </a:p>
        </p:txBody>
      </p:sp>
      <p:sp>
        <p:nvSpPr>
          <p:cNvPr id="20"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9850115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806336" y="167477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876551" y="1674778"/>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3" name="Picture Placeholder 2"/>
          <p:cNvSpPr>
            <a:spLocks noGrp="1"/>
          </p:cNvSpPr>
          <p:nvPr>
            <p:ph type="pic" sz="quarter" idx="14" hasCustomPrompt="1"/>
          </p:nvPr>
        </p:nvSpPr>
        <p:spPr>
          <a:xfrm>
            <a:off x="806336" y="393936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876551" y="3939367"/>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a:xfrm>
            <a:off x="6199809" y="167477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8270023" y="1674778"/>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7" name="Picture Placeholder 2"/>
          <p:cNvSpPr>
            <a:spLocks noGrp="1"/>
          </p:cNvSpPr>
          <p:nvPr>
            <p:ph type="pic" sz="quarter" idx="19" hasCustomPrompt="1"/>
          </p:nvPr>
        </p:nvSpPr>
        <p:spPr>
          <a:xfrm>
            <a:off x="6199809" y="393936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8270023" y="3939366"/>
            <a:ext cx="2866328"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3" name="Date Placeholder 2"/>
          <p:cNvSpPr>
            <a:spLocks noGrp="1"/>
          </p:cNvSpPr>
          <p:nvPr>
            <p:ph type="dt" sz="half" idx="10"/>
          </p:nvPr>
        </p:nvSpPr>
        <p:spPr/>
        <p:txBody>
          <a:bodyPr/>
          <a:lstStyle/>
          <a:p>
            <a:fld id="{4FE80DB8-22D0-4471-B2DB-9331CD60E4C6}" type="datetime1">
              <a:rPr lang="en-US" smtClean="0">
                <a:solidFill>
                  <a:srgbClr val="000000"/>
                </a:solidFill>
              </a:rPr>
              <a:t>7/8/2020</a:t>
            </a:fld>
            <a:endParaRPr lang="en-US" dirty="0">
              <a:solidFill>
                <a:srgbClr val="000000"/>
              </a:solidFill>
            </a:endParaRPr>
          </a:p>
        </p:txBody>
      </p:sp>
      <p:sp>
        <p:nvSpPr>
          <p:cNvPr id="2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5961392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6" y="1674777"/>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876551" y="1674778"/>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3" name="Picture Placeholder 2"/>
          <p:cNvSpPr>
            <a:spLocks noGrp="1"/>
          </p:cNvSpPr>
          <p:nvPr>
            <p:ph type="pic" sz="quarter" idx="14" hasCustomPrompt="1"/>
          </p:nvPr>
        </p:nvSpPr>
        <p:spPr>
          <a:xfrm>
            <a:off x="806336" y="3939367"/>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876551" y="3939367"/>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a:xfrm>
            <a:off x="6199809" y="1674777"/>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8270023" y="1674778"/>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8" name="Picture Placeholder 2"/>
          <p:cNvSpPr>
            <a:spLocks noGrp="1"/>
          </p:cNvSpPr>
          <p:nvPr>
            <p:ph type="pic" sz="quarter" idx="19" hasCustomPrompt="1"/>
          </p:nvPr>
        </p:nvSpPr>
        <p:spPr>
          <a:xfrm>
            <a:off x="6199809" y="3939367"/>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8270023" y="3939366"/>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4" name="Date Placeholder 3"/>
          <p:cNvSpPr>
            <a:spLocks noGrp="1"/>
          </p:cNvSpPr>
          <p:nvPr>
            <p:ph type="dt" sz="half" idx="10"/>
          </p:nvPr>
        </p:nvSpPr>
        <p:spPr/>
        <p:txBody>
          <a:bodyPr/>
          <a:lstStyle/>
          <a:p>
            <a:fld id="{F47226D8-B6F0-4F9E-B3CC-EFC819526CAB}" type="datetime1">
              <a:rPr lang="en-US" smtClean="0">
                <a:solidFill>
                  <a:srgbClr val="000000"/>
                </a:solidFill>
              </a:rPr>
              <a:t>7/8/2020</a:t>
            </a:fld>
            <a:endParaRPr lang="en-US" dirty="0">
              <a:solidFill>
                <a:srgbClr val="000000"/>
              </a:solidFill>
            </a:endParaRPr>
          </a:p>
        </p:txBody>
      </p:sp>
      <p:sp>
        <p:nvSpPr>
          <p:cNvPr id="20"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3346448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806336"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876551"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25" name="Picture Placeholder 2"/>
          <p:cNvSpPr>
            <a:spLocks noGrp="1"/>
          </p:cNvSpPr>
          <p:nvPr>
            <p:ph type="pic" sz="quarter" idx="17" hasCustomPrompt="1"/>
          </p:nvPr>
        </p:nvSpPr>
        <p:spPr>
          <a:xfrm>
            <a:off x="6199809"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8270023" y="25717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3" name="Date Placeholder 2"/>
          <p:cNvSpPr>
            <a:spLocks noGrp="1"/>
          </p:cNvSpPr>
          <p:nvPr>
            <p:ph type="dt" sz="half" idx="10"/>
          </p:nvPr>
        </p:nvSpPr>
        <p:spPr/>
        <p:txBody>
          <a:bodyPr/>
          <a:lstStyle/>
          <a:p>
            <a:fld id="{FFC19E03-E517-4103-ACC7-E4E11357B429}" type="datetime1">
              <a:rPr lang="en-US" smtClean="0">
                <a:solidFill>
                  <a:srgbClr val="000000"/>
                </a:solidFill>
              </a:rPr>
              <a:t>7/8/2020</a:t>
            </a:fld>
            <a:endParaRPr lang="en-US" dirty="0">
              <a:solidFill>
                <a:srgbClr val="000000"/>
              </a:solidFill>
            </a:endParaRPr>
          </a:p>
        </p:txBody>
      </p:sp>
      <p:sp>
        <p:nvSpPr>
          <p:cNvPr id="20"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6319372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6" y="2800331"/>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876551"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16" name="Picture Placeholder 2"/>
          <p:cNvSpPr>
            <a:spLocks noGrp="1"/>
          </p:cNvSpPr>
          <p:nvPr>
            <p:ph type="pic" sz="quarter" idx="17" hasCustomPrompt="1"/>
          </p:nvPr>
        </p:nvSpPr>
        <p:spPr>
          <a:xfrm>
            <a:off x="6199809" y="2800331"/>
            <a:ext cx="1858809"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8270023" y="2800331"/>
            <a:ext cx="2866328"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a:t>Click to edit Master text styles</a:t>
            </a:r>
          </a:p>
        </p:txBody>
      </p:sp>
      <p:sp>
        <p:nvSpPr>
          <p:cNvPr id="4" name="Date Placeholder 3"/>
          <p:cNvSpPr>
            <a:spLocks noGrp="1"/>
          </p:cNvSpPr>
          <p:nvPr>
            <p:ph type="dt" sz="half" idx="10"/>
          </p:nvPr>
        </p:nvSpPr>
        <p:spPr/>
        <p:txBody>
          <a:bodyPr/>
          <a:lstStyle/>
          <a:p>
            <a:fld id="{4F92F5EA-CC14-4039-96FF-CBD5A1A10036}" type="datetime1">
              <a:rPr lang="en-US" smtClean="0">
                <a:solidFill>
                  <a:srgbClr val="000000"/>
                </a:solidFill>
              </a:rPr>
              <a:t>7/8/2020</a:t>
            </a:fld>
            <a:endParaRPr lang="en-US" dirty="0">
              <a:solidFill>
                <a:srgbClr val="000000"/>
              </a:solidFill>
            </a:endParaRPr>
          </a:p>
        </p:txBody>
      </p:sp>
      <p:sp>
        <p:nvSpPr>
          <p:cNvPr id="20"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0042737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3" y="6356356"/>
            <a:ext cx="1358591" cy="365125"/>
          </a:xfrm>
        </p:spPr>
        <p:txBody>
          <a:bodyPr/>
          <a:lstStyle/>
          <a:p>
            <a:fld id="{36C231C0-5C3D-41AD-B67C-C829DA075AAA}" type="datetime1">
              <a:rPr lang="en-US" smtClean="0">
                <a:solidFill>
                  <a:srgbClr val="000000"/>
                </a:solidFill>
              </a:rPr>
              <a:t>7/8/2020</a:t>
            </a:fld>
            <a:endParaRPr lang="en-US" dirty="0">
              <a:solidFill>
                <a:srgbClr val="000000"/>
              </a:solidFill>
            </a:endParaRPr>
          </a:p>
        </p:txBody>
      </p:sp>
      <p:sp>
        <p:nvSpPr>
          <p:cNvPr id="8"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7" name="Slide Number Placeholder 5"/>
          <p:cNvSpPr>
            <a:spLocks noGrp="1"/>
          </p:cNvSpPr>
          <p:nvPr>
            <p:ph type="sldNum" sz="quarter" idx="12"/>
          </p:nvPr>
        </p:nvSpPr>
        <p:spPr>
          <a:xfrm>
            <a:off x="9891135" y="6356356"/>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4635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11"/>
            <a:ext cx="12192000" cy="1295183"/>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13" name="Title 2"/>
          <p:cNvSpPr>
            <a:spLocks noGrp="1"/>
          </p:cNvSpPr>
          <p:nvPr>
            <p:ph type="ctrTitle" hasCustomPrompt="1"/>
          </p:nvPr>
        </p:nvSpPr>
        <p:spPr bwMode="black">
          <a:xfrm>
            <a:off x="266700" y="4092609"/>
            <a:ext cx="11658600" cy="1295183"/>
          </a:xfrm>
          <a:noFill/>
        </p:spPr>
        <p:txBody>
          <a:bodyPr wrap="square" lIns="137144" tIns="68573" rIns="137144" bIns="68573" anchor="ctr">
            <a:normAutofit/>
          </a:bodyPr>
          <a:lstStyle>
            <a:lvl1pPr algn="ctr">
              <a:defRPr sz="3600">
                <a:solidFill>
                  <a:schemeClr val="tx2"/>
                </a:solidFill>
              </a:defRPr>
            </a:lvl1pPr>
          </a:lstStyle>
          <a:p>
            <a:r>
              <a:rPr lang="en-US" dirty="0" smtClean="0"/>
              <a:t>Click to enter the slideshow title</a:t>
            </a:r>
            <a:endParaRPr lang="en-US" dirty="0"/>
          </a:p>
        </p:txBody>
      </p:sp>
      <p:sp>
        <p:nvSpPr>
          <p:cNvPr id="3" name="Rectangle 3"/>
          <p:cNvSpPr/>
          <p:nvPr userDrawn="1"/>
        </p:nvSpPr>
        <p:spPr bwMode="white">
          <a:xfrm>
            <a:off x="0" y="538778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8" name="Text Placeholder 4"/>
          <p:cNvSpPr>
            <a:spLocks noGrp="1"/>
          </p:cNvSpPr>
          <p:nvPr>
            <p:ph type="body" sz="quarter" idx="17" hasCustomPrompt="1"/>
          </p:nvPr>
        </p:nvSpPr>
        <p:spPr bwMode="black">
          <a:xfrm>
            <a:off x="838200" y="5644892"/>
            <a:ext cx="10515600" cy="711465"/>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DD38FAF0-3BF2-468E-B005-3835D0173416}" type="datetime1">
              <a:rPr lang="en-US" smtClean="0">
                <a:solidFill>
                  <a:srgbClr val="000000"/>
                </a:solidFill>
              </a:rPr>
              <a:t>7/8/2020</a:t>
            </a:fld>
            <a:endParaRPr lang="en-US" dirty="0">
              <a:solidFill>
                <a:srgbClr val="000000"/>
              </a:solidFill>
            </a:endParaRPr>
          </a:p>
        </p:txBody>
      </p:sp>
      <p:sp>
        <p:nvSpPr>
          <p:cNvPr id="9" name="Footer Placeholder 6"/>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4"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1827" y="970853"/>
            <a:ext cx="6468361" cy="2245959"/>
          </a:xfrm>
          <a:prstGeom prst="rect">
            <a:avLst/>
          </a:prstGeom>
        </p:spPr>
      </p:pic>
    </p:spTree>
    <p:extLst>
      <p:ext uri="{BB962C8B-B14F-4D97-AF65-F5344CB8AC3E}">
        <p14:creationId xmlns:p14="http://schemas.microsoft.com/office/powerpoint/2010/main" val="38665812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40" y="167478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1" y="1674780"/>
            <a:ext cx="2866328" cy="1858809"/>
          </a:xfrm>
        </p:spPr>
        <p:txBody>
          <a:bodyPr anchor="ctr">
            <a:noAutofit/>
          </a:bodyPr>
          <a:lstStyle>
            <a:lvl1pPr marL="0" indent="0">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23" name="Picture Placeholder 5"/>
          <p:cNvSpPr>
            <a:spLocks noGrp="1"/>
          </p:cNvSpPr>
          <p:nvPr>
            <p:ph type="pic" sz="quarter" idx="14" hasCustomPrompt="1"/>
          </p:nvPr>
        </p:nvSpPr>
        <p:spPr bwMode="gray">
          <a:xfrm>
            <a:off x="806340" y="393936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4" name="Text Placeholder 6"/>
          <p:cNvSpPr>
            <a:spLocks noGrp="1"/>
          </p:cNvSpPr>
          <p:nvPr>
            <p:ph type="body" sz="quarter" idx="15"/>
          </p:nvPr>
        </p:nvSpPr>
        <p:spPr bwMode="black">
          <a:xfrm>
            <a:off x="2876551" y="3939369"/>
            <a:ext cx="2866328" cy="1858809"/>
          </a:xfrm>
        </p:spPr>
        <p:txBody>
          <a:bodyPr anchor="ctr">
            <a:noAutofit/>
          </a:bodyPr>
          <a:lstStyle>
            <a:lvl1pPr marL="0" indent="0">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25" name="Picture Placeholder 7"/>
          <p:cNvSpPr>
            <a:spLocks noGrp="1"/>
          </p:cNvSpPr>
          <p:nvPr>
            <p:ph type="pic" sz="quarter" idx="17" hasCustomPrompt="1"/>
          </p:nvPr>
        </p:nvSpPr>
        <p:spPr bwMode="gray">
          <a:xfrm>
            <a:off x="6199813" y="167478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6" name="Text Placeholder 8"/>
          <p:cNvSpPr>
            <a:spLocks noGrp="1"/>
          </p:cNvSpPr>
          <p:nvPr>
            <p:ph type="body" sz="quarter" idx="18"/>
          </p:nvPr>
        </p:nvSpPr>
        <p:spPr bwMode="black">
          <a:xfrm>
            <a:off x="8270023" y="1674780"/>
            <a:ext cx="2866328" cy="1858809"/>
          </a:xfrm>
        </p:spPr>
        <p:txBody>
          <a:bodyPr anchor="ctr">
            <a:noAutofit/>
          </a:bodyPr>
          <a:lstStyle>
            <a:lvl1pPr marL="0" indent="0">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27" name="Picture Placeholder 9"/>
          <p:cNvSpPr>
            <a:spLocks noGrp="1"/>
          </p:cNvSpPr>
          <p:nvPr>
            <p:ph type="pic" sz="quarter" idx="19" hasCustomPrompt="1"/>
          </p:nvPr>
        </p:nvSpPr>
        <p:spPr bwMode="gray">
          <a:xfrm>
            <a:off x="6199813" y="393936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8" name="Text Placeholder 10"/>
          <p:cNvSpPr>
            <a:spLocks noGrp="1"/>
          </p:cNvSpPr>
          <p:nvPr>
            <p:ph type="body" sz="quarter" idx="20"/>
          </p:nvPr>
        </p:nvSpPr>
        <p:spPr bwMode="black">
          <a:xfrm>
            <a:off x="8270023" y="3939368"/>
            <a:ext cx="2866328" cy="1858809"/>
          </a:xfrm>
        </p:spPr>
        <p:txBody>
          <a:bodyPr anchor="ctr">
            <a:noAutofit/>
          </a:bodyPr>
          <a:lstStyle>
            <a:lvl1pPr marL="0" indent="0">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3" name="Date Placeholder 11"/>
          <p:cNvSpPr>
            <a:spLocks noGrp="1"/>
          </p:cNvSpPr>
          <p:nvPr>
            <p:ph type="dt" sz="half" idx="10"/>
          </p:nvPr>
        </p:nvSpPr>
        <p:spPr bwMode="black"/>
        <p:txBody>
          <a:bodyPr/>
          <a:lstStyle/>
          <a:p>
            <a:fld id="{95DA24B5-AEE5-4676-A8D2-942A1D5A8516}" type="datetime1">
              <a:rPr lang="en-US" smtClean="0">
                <a:solidFill>
                  <a:srgbClr val="000000"/>
                </a:solidFill>
              </a:rPr>
              <a:t>7/8/2020</a:t>
            </a:fld>
            <a:endParaRPr lang="en-US" dirty="0">
              <a:solidFill>
                <a:srgbClr val="000000"/>
              </a:solidFill>
            </a:endParaRPr>
          </a:p>
        </p:txBody>
      </p:sp>
      <p:sp>
        <p:nvSpPr>
          <p:cNvPr id="29" name="Footer Placeholder 12"/>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79802539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3" y="6356356"/>
            <a:ext cx="1358591" cy="365125"/>
          </a:xfrm>
        </p:spPr>
        <p:txBody>
          <a:bodyPr/>
          <a:lstStyle>
            <a:lvl1pPr>
              <a:defRPr>
                <a:solidFill>
                  <a:schemeClr val="bg1"/>
                </a:solidFill>
              </a:defRPr>
            </a:lvl1pPr>
          </a:lstStyle>
          <a:p>
            <a:fld id="{8082B191-EE37-4E4C-873F-B9A76D672427}" type="datetime1">
              <a:rPr lang="en-US" smtClean="0">
                <a:solidFill>
                  <a:srgbClr val="FFFFFF"/>
                </a:solidFill>
              </a:rPr>
              <a:t>7/8/2020</a:t>
            </a:fld>
            <a:endParaRPr lang="en-US" dirty="0">
              <a:solidFill>
                <a:srgbClr val="FFFFFF"/>
              </a:solidFill>
            </a:endParaRPr>
          </a:p>
        </p:txBody>
      </p:sp>
      <p:sp>
        <p:nvSpPr>
          <p:cNvPr id="8"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7" name="Slide Number Placeholder 5"/>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3886281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3" y="6356356"/>
            <a:ext cx="1358591" cy="365125"/>
          </a:xfrm>
        </p:spPr>
        <p:txBody>
          <a:bodyPr/>
          <a:lstStyle/>
          <a:p>
            <a:fld id="{C93132FD-32EE-4078-AE6A-52E67C532EB9}" type="datetime1">
              <a:rPr lang="en-US" smtClean="0">
                <a:solidFill>
                  <a:srgbClr val="000000"/>
                </a:solidFill>
              </a:rPr>
              <a:t>7/8/2020</a:t>
            </a:fld>
            <a:endParaRPr lang="en-US" dirty="0">
              <a:solidFill>
                <a:srgbClr val="000000"/>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5"/>
          <p:cNvSpPr>
            <a:spLocks noGrp="1"/>
          </p:cNvSpPr>
          <p:nvPr>
            <p:ph type="sldNum" sz="quarter" idx="12"/>
          </p:nvPr>
        </p:nvSpPr>
        <p:spPr>
          <a:xfrm>
            <a:off x="9891135" y="6356356"/>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27070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3"/>
            <a:ext cx="8128000" cy="2966751"/>
          </a:xfrm>
        </p:spPr>
        <p:txBody>
          <a:bodyPr/>
          <a:lstStyle/>
          <a:p>
            <a:r>
              <a:rPr lang="en-US"/>
              <a:t>Click icon to add table</a:t>
            </a:r>
          </a:p>
        </p:txBody>
      </p:sp>
      <p:sp>
        <p:nvSpPr>
          <p:cNvPr id="8" name="Date Placeholder 4"/>
          <p:cNvSpPr>
            <a:spLocks noGrp="1"/>
          </p:cNvSpPr>
          <p:nvPr>
            <p:ph type="dt" sz="half" idx="11"/>
          </p:nvPr>
        </p:nvSpPr>
        <p:spPr>
          <a:xfrm>
            <a:off x="838203" y="6356356"/>
            <a:ext cx="1358591" cy="365125"/>
          </a:xfrm>
        </p:spPr>
        <p:txBody>
          <a:bodyPr/>
          <a:lstStyle/>
          <a:p>
            <a:fld id="{EBA0615D-BD04-4686-A5CE-71973883175C}" type="datetime1">
              <a:rPr lang="en-US" smtClean="0">
                <a:solidFill>
                  <a:srgbClr val="000000"/>
                </a:solidFill>
              </a:rPr>
              <a:t>7/8/2020</a:t>
            </a:fld>
            <a:endParaRPr lang="en-US" dirty="0">
              <a:solidFill>
                <a:srgbClr val="000000"/>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9" name="Slide Number Placeholder 6"/>
          <p:cNvSpPr>
            <a:spLocks noGrp="1"/>
          </p:cNvSpPr>
          <p:nvPr>
            <p:ph type="sldNum" sz="quarter" idx="12"/>
          </p:nvPr>
        </p:nvSpPr>
        <p:spPr>
          <a:xfrm>
            <a:off x="9891135" y="6356356"/>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280924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C64C295B-2FF6-4622-A815-BCB062007EA8}"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205571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901"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80" y="3211519"/>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61"/>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91"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9DECFC44-1EFE-4563-AE54-F842C084E1E7}"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925606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9"/>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61" y="3222702"/>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7"/>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3" y="6356356"/>
            <a:ext cx="1358591" cy="365125"/>
          </a:xfrm>
        </p:spPr>
        <p:txBody>
          <a:bodyPr/>
          <a:lstStyle/>
          <a:p>
            <a:fld id="{FEDA4147-1FF1-4141-AC84-12146E70B044}" type="datetime1">
              <a:rPr lang="en-US" smtClean="0">
                <a:solidFill>
                  <a:srgbClr val="000000"/>
                </a:solidFill>
              </a:rPr>
              <a:t>7/8/2020</a:t>
            </a:fld>
            <a:endParaRPr lang="en-US" dirty="0">
              <a:solidFill>
                <a:srgbClr val="000000"/>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8" name="Slide Number Placeholder 5"/>
          <p:cNvSpPr>
            <a:spLocks noGrp="1"/>
          </p:cNvSpPr>
          <p:nvPr>
            <p:ph type="sldNum" sz="quarter" idx="12"/>
          </p:nvPr>
        </p:nvSpPr>
        <p:spPr>
          <a:xfrm>
            <a:off x="9891135" y="6356356"/>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30023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901"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80" y="3211519"/>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61"/>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91"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3" y="6356356"/>
            <a:ext cx="1358591" cy="365125"/>
          </a:xfrm>
        </p:spPr>
        <p:txBody>
          <a:bodyPr/>
          <a:lstStyle/>
          <a:p>
            <a:fld id="{9802FC8C-0B55-4B23-9864-4AE2ACFFBFE1}" type="datetime1">
              <a:rPr lang="en-US" smtClean="0">
                <a:solidFill>
                  <a:srgbClr val="000000"/>
                </a:solidFill>
              </a:rPr>
              <a:t>7/8/2020</a:t>
            </a:fld>
            <a:endParaRPr lang="en-US" dirty="0">
              <a:solidFill>
                <a:srgbClr val="000000"/>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1" name="Slide Number Placeholder 6"/>
          <p:cNvSpPr>
            <a:spLocks noGrp="1"/>
          </p:cNvSpPr>
          <p:nvPr>
            <p:ph type="sldNum" sz="quarter" idx="13"/>
          </p:nvPr>
        </p:nvSpPr>
        <p:spPr>
          <a:xfrm>
            <a:off x="9891135" y="6356356"/>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3325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9"/>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61" y="3222702"/>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7"/>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3" y="6356356"/>
            <a:ext cx="1358591" cy="365125"/>
          </a:xfrm>
        </p:spPr>
        <p:txBody>
          <a:bodyPr/>
          <a:lstStyle/>
          <a:p>
            <a:fld id="{9BB81C6B-8B91-46FC-AAA2-C88F879F1FE0}" type="datetime1">
              <a:rPr lang="en-US" smtClean="0">
                <a:solidFill>
                  <a:srgbClr val="000000"/>
                </a:solidFill>
              </a:rPr>
              <a:t>7/8/2020</a:t>
            </a:fld>
            <a:endParaRPr lang="en-US" dirty="0">
              <a:solidFill>
                <a:srgbClr val="000000"/>
              </a:solidFill>
            </a:endParaRPr>
          </a:p>
        </p:txBody>
      </p:sp>
      <p:sp>
        <p:nvSpPr>
          <p:cNvPr id="10"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1" name="Slide Number Placeholder 5"/>
          <p:cNvSpPr>
            <a:spLocks noGrp="1"/>
          </p:cNvSpPr>
          <p:nvPr>
            <p:ph type="sldNum" sz="quarter" idx="13"/>
          </p:nvPr>
        </p:nvSpPr>
        <p:spPr>
          <a:xfrm>
            <a:off x="9891135" y="6356356"/>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976966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901"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80" y="3211519"/>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2" y="434837"/>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9" y="691888"/>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34D67FB4-DEB5-4B83-8C21-4C84F7BD7E68}" type="datetime1">
              <a:rPr lang="en-US" smtClean="0">
                <a:solidFill>
                  <a:srgbClr val="FFFFFF"/>
                </a:solidFill>
              </a:rPr>
              <a:t>7/8/2020</a:t>
            </a:fld>
            <a:endParaRPr lang="en-US" dirty="0">
              <a:solidFill>
                <a:srgbClr val="FFFFFF"/>
              </a:solidFill>
            </a:endParaRPr>
          </a:p>
        </p:txBody>
      </p:sp>
      <p:sp>
        <p:nvSpPr>
          <p:cNvPr id="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459095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D0BFFAF6-7440-4829-9203-A6425E533ECF}" type="datetime1">
              <a:rPr lang="en-US" smtClean="0">
                <a:solidFill>
                  <a:srgbClr val="FFFFFF"/>
                </a:solidFill>
              </a:rPr>
              <a:t>7/8/2020</a:t>
            </a:fld>
            <a:endParaRPr lang="en-US" dirty="0">
              <a:solidFill>
                <a:srgbClr val="FFFFFF"/>
              </a:solidFill>
            </a:endParaRPr>
          </a:p>
        </p:txBody>
      </p:sp>
      <p:sp>
        <p:nvSpPr>
          <p:cNvPr id="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13" name="Title 1"/>
          <p:cNvSpPr>
            <a:spLocks noGrp="1"/>
          </p:cNvSpPr>
          <p:nvPr>
            <p:ph type="title" hasCustomPrompt="1"/>
          </p:nvPr>
        </p:nvSpPr>
        <p:spPr>
          <a:xfrm>
            <a:off x="815901"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61"/>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80" y="3211519"/>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91"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17472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40" y="257173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1" y="2571738"/>
            <a:ext cx="2866328" cy="1858809"/>
          </a:xfrm>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25" name="Picture Placeholder 5"/>
          <p:cNvSpPr>
            <a:spLocks noGrp="1"/>
          </p:cNvSpPr>
          <p:nvPr>
            <p:ph type="pic" sz="quarter" idx="17" hasCustomPrompt="1"/>
          </p:nvPr>
        </p:nvSpPr>
        <p:spPr bwMode="gray">
          <a:xfrm>
            <a:off x="6199813" y="257173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6" name="Text Placeholder 6"/>
          <p:cNvSpPr>
            <a:spLocks noGrp="1"/>
          </p:cNvSpPr>
          <p:nvPr>
            <p:ph type="body" sz="quarter" idx="18"/>
          </p:nvPr>
        </p:nvSpPr>
        <p:spPr bwMode="black">
          <a:xfrm>
            <a:off x="8270023" y="2571738"/>
            <a:ext cx="2866328" cy="1858809"/>
          </a:xfrm>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3" name="Date Placeholder 7"/>
          <p:cNvSpPr>
            <a:spLocks noGrp="1"/>
          </p:cNvSpPr>
          <p:nvPr>
            <p:ph type="dt" sz="half" idx="10"/>
          </p:nvPr>
        </p:nvSpPr>
        <p:spPr bwMode="black"/>
        <p:txBody>
          <a:bodyPr/>
          <a:lstStyle/>
          <a:p>
            <a:fld id="{F786B491-5B22-45A4-9D13-20BC72AA6EEE}" type="datetime1">
              <a:rPr lang="en-US" smtClean="0">
                <a:solidFill>
                  <a:srgbClr val="000000"/>
                </a:solidFill>
              </a:rPr>
              <a:t>7/8/2020</a:t>
            </a:fld>
            <a:endParaRPr lang="en-US" dirty="0">
              <a:solidFill>
                <a:srgbClr val="000000"/>
              </a:solidFill>
            </a:endParaRPr>
          </a:p>
        </p:txBody>
      </p:sp>
      <p:sp>
        <p:nvSpPr>
          <p:cNvPr id="20" name="Footer Placeholder 8"/>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2233696364"/>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9"/>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61" y="3222702"/>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7"/>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5BEF7823-6B01-4FCA-82A9-5D3CF7A6B0EC}"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8"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6419989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a:xfrm>
            <a:off x="1387736" y="1438513"/>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22"/>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9001E52E-2D87-44A7-85B3-9ECB83FF3D6A}" type="datetime1">
              <a:rPr lang="en-US" smtClean="0">
                <a:solidFill>
                  <a:srgbClr val="FFFFFF"/>
                </a:solidFill>
              </a:rPr>
              <a:t>7/8/2020</a:t>
            </a:fld>
            <a:endParaRPr lang="en-US" dirty="0">
              <a:solidFill>
                <a:srgbClr val="FFFFFF"/>
              </a:solidFill>
            </a:endParaRPr>
          </a:p>
        </p:txBody>
      </p:sp>
      <p:sp>
        <p:nvSpPr>
          <p:cNvPr id="9"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997479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a:xfrm>
            <a:off x="1387736" y="1438513"/>
            <a:ext cx="9488245"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22"/>
            <a:ext cx="9488245"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3" y="6356356"/>
            <a:ext cx="1358591" cy="365125"/>
          </a:xfrm>
        </p:spPr>
        <p:txBody>
          <a:bodyPr/>
          <a:lstStyle>
            <a:lvl1pPr>
              <a:defRPr>
                <a:solidFill>
                  <a:schemeClr val="bg1"/>
                </a:solidFill>
              </a:defRPr>
            </a:lvl1pPr>
          </a:lstStyle>
          <a:p>
            <a:fld id="{CAB48DCE-40A9-41DA-95AC-1196DA14565F}" type="datetime1">
              <a:rPr lang="en-US" smtClean="0">
                <a:solidFill>
                  <a:srgbClr val="FFFFFF"/>
                </a:solidFill>
              </a:rPr>
              <a:t>7/8/2020</a:t>
            </a:fld>
            <a:endParaRPr lang="en-US" dirty="0">
              <a:solidFill>
                <a:srgbClr val="FFFFFF"/>
              </a:solidFill>
            </a:endParaRPr>
          </a:p>
        </p:txBody>
      </p:sp>
      <p:sp>
        <p:nvSpPr>
          <p:cNvPr id="18"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9" name="Slide Number Placeholder 6"/>
          <p:cNvSpPr>
            <a:spLocks noGrp="1"/>
          </p:cNvSpPr>
          <p:nvPr>
            <p:ph type="sldNum" sz="quarter" idx="12"/>
          </p:nvPr>
        </p:nvSpPr>
        <p:spPr>
          <a:xfrm>
            <a:off x="9891135" y="6356356"/>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215733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77917F49-6686-499E-969F-877CA0EB1ACA}"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492873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9" y="912530"/>
            <a:ext cx="4661388"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9" y="524007"/>
            <a:ext cx="2155300"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1" y="3581845"/>
            <a:ext cx="2637979"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EF40502C-56E3-44A3-ADFA-EA5C00CB82C6}"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402464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7" y="1609867"/>
            <a:ext cx="7593051" cy="3638266"/>
          </a:xfrm>
          <a:solidFill>
            <a:schemeClr val="tx1">
              <a:alpha val="88000"/>
            </a:scheme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2C8FC5EE-F611-4831-BACB-C4AC986EAB06}"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100900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6"/>
            <a:ext cx="105156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705"/>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4F2FD5A7-9977-4C14-95EE-9D6EB2888EE2}"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142623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12192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705"/>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EB8A49F1-7321-4883-85C7-B7C22A77C337}" type="datetime1">
              <a:rPr lang="en-US" smtClean="0">
                <a:solidFill>
                  <a:srgbClr val="000000"/>
                </a:solidFill>
              </a:rPr>
              <a:t>7/8/2020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31112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6"/>
            <a:ext cx="105156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705"/>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66FDC9E7-09CD-4E8B-BC6E-59E91F3518EF}"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852919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C039E9D5-36DA-402E-998F-5697A944B0CE}"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20007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901"/>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20" y="4345148"/>
            <a:ext cx="2542477" cy="1623853"/>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3646177"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4"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6486021"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8"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4" name="Picture Placeholder 9"/>
          <p:cNvSpPr>
            <a:spLocks noGrp="1"/>
          </p:cNvSpPr>
          <p:nvPr>
            <p:ph type="pic" sz="quarter" idx="20" hasCustomPrompt="1"/>
          </p:nvPr>
        </p:nvSpPr>
        <p:spPr bwMode="gray">
          <a:xfrm>
            <a:off x="9325865"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2" y="4341169"/>
            <a:ext cx="2542477" cy="1627839"/>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3" name="Date Placeholder 11"/>
          <p:cNvSpPr>
            <a:spLocks noGrp="1"/>
          </p:cNvSpPr>
          <p:nvPr>
            <p:ph type="dt" sz="half" idx="10"/>
          </p:nvPr>
        </p:nvSpPr>
        <p:spPr bwMode="black"/>
        <p:txBody>
          <a:bodyPr/>
          <a:lstStyle/>
          <a:p>
            <a:fld id="{AF857A6D-256E-40EE-8C1E-F32F13F92FDC}" type="datetime1">
              <a:rPr lang="en-US" smtClean="0">
                <a:solidFill>
                  <a:srgbClr val="000000"/>
                </a:solidFill>
              </a:rPr>
              <a:t>7/8/2020</a:t>
            </a:fld>
            <a:endParaRPr lang="en-US" dirty="0">
              <a:solidFill>
                <a:srgbClr val="000000"/>
              </a:solidFill>
            </a:endParaRPr>
          </a:p>
        </p:txBody>
      </p:sp>
      <p:sp>
        <p:nvSpPr>
          <p:cNvPr id="20" name="Footer Placeholder 12"/>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55089943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69"/>
            <a:ext cx="5198328"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FB98D7DE-7D6E-4214-98F2-F7D6C6B18910}"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0616799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9"/>
            <a:ext cx="105156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3D14B8EB-F148-4850-955A-037A7EBD46B5}"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3" y="318907"/>
            <a:ext cx="2968836" cy="424119"/>
          </a:xfrm>
          <a:prstGeom prst="rect">
            <a:avLst/>
          </a:prstGeom>
        </p:spPr>
      </p:pic>
    </p:spTree>
    <p:extLst>
      <p:ext uri="{BB962C8B-B14F-4D97-AF65-F5344CB8AC3E}">
        <p14:creationId xmlns:p14="http://schemas.microsoft.com/office/powerpoint/2010/main" val="31198341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7604A12B-8F40-4B78-A03A-596D98A14EF8}" type="datetime1">
              <a:rPr lang="en-US" smtClean="0">
                <a:solidFill>
                  <a:srgbClr val="000000"/>
                </a:solidFill>
              </a:rPr>
              <a:t>7/8/2020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3" y="318907"/>
            <a:ext cx="2968836" cy="424119"/>
          </a:xfrm>
          <a:prstGeom prst="rect">
            <a:avLst/>
          </a:prstGeom>
        </p:spPr>
      </p:pic>
    </p:spTree>
    <p:extLst>
      <p:ext uri="{BB962C8B-B14F-4D97-AF65-F5344CB8AC3E}">
        <p14:creationId xmlns:p14="http://schemas.microsoft.com/office/powerpoint/2010/main" val="34396013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14" name="Number"/>
          <p:cNvSpPr>
            <a:spLocks noGrp="1"/>
          </p:cNvSpPr>
          <p:nvPr>
            <p:ph type="sldNum" sz="quarter" idx="12"/>
          </p:nvPr>
        </p:nvSpPr>
        <p:spPr>
          <a:xfrm>
            <a:off x="10373539" y="6179458"/>
            <a:ext cx="457200" cy="457200"/>
          </a:xfrm>
          <a:solidFill>
            <a:schemeClr val="accent1"/>
          </a:solidFill>
        </p:spPr>
        <p:txBody>
          <a:bodyPr/>
          <a:lstStyle>
            <a:lvl1pPr algn="ctr">
              <a:defRPr sz="675" b="1" i="0">
                <a:solidFill>
                  <a:schemeClr val="bg2"/>
                </a:solidFill>
              </a:defRPr>
            </a:lvl1pPr>
          </a:lstStyle>
          <a:p>
            <a:fld id="{C77968C3-7B7E-411D-B105-08F43D0B3F8A}" type="slidenum">
              <a:rPr lang="en-US" smtClean="0"/>
              <a:pPr/>
              <a:t>‹#›</a:t>
            </a:fld>
            <a:endParaRPr lang="en-US"/>
          </a:p>
        </p:txBody>
      </p:sp>
      <p:sp>
        <p:nvSpPr>
          <p:cNvPr id="15" name="Footer"/>
          <p:cNvSpPr>
            <a:spLocks noGrp="1"/>
          </p:cNvSpPr>
          <p:nvPr>
            <p:ph type="ftr" sz="quarter" idx="3"/>
          </p:nvPr>
        </p:nvSpPr>
        <p:spPr>
          <a:xfrm>
            <a:off x="2255" y="6179458"/>
            <a:ext cx="10371285" cy="457200"/>
          </a:xfrm>
          <a:prstGeom prst="rect">
            <a:avLst/>
          </a:prstGeom>
          <a:solidFill>
            <a:schemeClr val="accent2"/>
          </a:solidFill>
        </p:spPr>
        <p:txBody>
          <a:bodyPr vert="horz" lIns="91440" tIns="45720" rIns="91440" bIns="45720" rtlCol="0" anchor="ctr"/>
          <a:lstStyle>
            <a:lvl1pPr algn="ctr">
              <a:defRPr lang="en-US" smtClean="0"/>
            </a:lvl1pPr>
          </a:lstStyle>
          <a:p>
            <a:r>
              <a:rPr lang="en-US" smtClean="0"/>
              <a:t>Minnesota Department of Human Services | mn.gov/dhs</a:t>
            </a:r>
            <a:endParaRPr lang="en-US"/>
          </a:p>
        </p:txBody>
      </p:sp>
      <p:pic>
        <p:nvPicPr>
          <p:cNvPr id="16" name="mn icon" descr="Minnesota Department of Health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0055" y="6297795"/>
            <a:ext cx="535244" cy="226943"/>
          </a:xfrm>
          <a:prstGeom prst="rect">
            <a:avLst/>
          </a:prstGeom>
        </p:spPr>
      </p:pic>
      <p:sp>
        <p:nvSpPr>
          <p:cNvPr id="18" name="greensquare"/>
          <p:cNvSpPr/>
          <p:nvPr userDrawn="1"/>
        </p:nvSpPr>
        <p:spPr>
          <a:xfrm>
            <a:off x="609600" y="419100"/>
            <a:ext cx="6858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Content Placeholder 3"/>
          <p:cNvSpPr>
            <a:spLocks noGrp="1"/>
          </p:cNvSpPr>
          <p:nvPr>
            <p:ph sz="half" idx="2" hasCustomPrompt="1"/>
          </p:nvPr>
        </p:nvSpPr>
        <p:spPr>
          <a:xfrm>
            <a:off x="609601" y="1828802"/>
            <a:ext cx="10977155" cy="4360863"/>
          </a:xfrm>
        </p:spPr>
        <p:txBody>
          <a:bodyPr/>
          <a:lstStyle>
            <a:lvl1pPr>
              <a:defRPr/>
            </a:lvl1pPr>
            <a:lvl2pPr>
              <a:defRPr/>
            </a:lvl2pPr>
            <a:lvl3pPr>
              <a:defRPr/>
            </a:lvl3pPr>
            <a:lvl4pPr>
              <a:defRPr/>
            </a:lvl4pPr>
            <a:lvl5pPr>
              <a:defRPr/>
            </a:lvl5pPr>
          </a:lstStyle>
          <a:p>
            <a:pPr lvl="0"/>
            <a:r>
              <a:rPr lang="en-US" smtClean="0"/>
              <a:t>Bullet 40</a:t>
            </a:r>
          </a:p>
          <a:p>
            <a:pPr lvl="1"/>
            <a:r>
              <a:rPr lang="en-US" smtClean="0"/>
              <a:t>Bullet 36</a:t>
            </a:r>
          </a:p>
          <a:p>
            <a:pPr lvl="2"/>
            <a:r>
              <a:rPr lang="en-US" smtClean="0"/>
              <a:t>Bullet 30</a:t>
            </a:r>
          </a:p>
          <a:p>
            <a:pPr lvl="3"/>
            <a:r>
              <a:rPr lang="en-US" smtClean="0"/>
              <a:t>Bullet 24</a:t>
            </a:r>
          </a:p>
          <a:p>
            <a:pPr lvl="4"/>
            <a:r>
              <a:rPr lang="en-US" smtClean="0"/>
              <a:t>Bullet 18</a:t>
            </a:r>
            <a:endParaRPr lang="en-US"/>
          </a:p>
        </p:txBody>
      </p:sp>
      <p:sp>
        <p:nvSpPr>
          <p:cNvPr id="19" name="Title 3"/>
          <p:cNvSpPr>
            <a:spLocks noGrp="1"/>
          </p:cNvSpPr>
          <p:nvPr>
            <p:ph type="title" hasCustomPrompt="1"/>
          </p:nvPr>
        </p:nvSpPr>
        <p:spPr bwMode="gray">
          <a:xfrm>
            <a:off x="1295402" y="418078"/>
            <a:ext cx="10896599" cy="686822"/>
          </a:xfrm>
          <a:solidFill>
            <a:schemeClr val="accent1"/>
          </a:solidFill>
        </p:spPr>
        <p:txBody>
          <a:bodyPr anchor="ctr">
            <a:normAutofit/>
          </a:bodyPr>
          <a:lstStyle>
            <a:lvl1pPr algn="l">
              <a:defRPr sz="2025" baseline="0">
                <a:solidFill>
                  <a:schemeClr val="bg2"/>
                </a:solidFill>
              </a:defRPr>
            </a:lvl1pPr>
          </a:lstStyle>
          <a:p>
            <a:r>
              <a:rPr lang="en-US" smtClean="0"/>
              <a:t>Title slide 1 column</a:t>
            </a:r>
            <a:endParaRPr lang="en-US"/>
          </a:p>
        </p:txBody>
      </p:sp>
    </p:spTree>
    <p:extLst>
      <p:ext uri="{BB962C8B-B14F-4D97-AF65-F5344CB8AC3E}">
        <p14:creationId xmlns:p14="http://schemas.microsoft.com/office/powerpoint/2010/main" val="300022759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blank &amp; bar 1/1">
    <p:spTree>
      <p:nvGrpSpPr>
        <p:cNvPr id="1" name=""/>
        <p:cNvGrpSpPr/>
        <p:nvPr/>
      </p:nvGrpSpPr>
      <p:grpSpPr>
        <a:xfrm>
          <a:off x="0" y="0"/>
          <a:ext cx="0" cy="0"/>
          <a:chOff x="0" y="0"/>
          <a:chExt cx="0" cy="0"/>
        </a:xfrm>
      </p:grpSpPr>
      <p:sp>
        <p:nvSpPr>
          <p:cNvPr id="9" name="Date"/>
          <p:cNvSpPr>
            <a:spLocks noGrp="1"/>
          </p:cNvSpPr>
          <p:nvPr>
            <p:ph type="dt" sz="half" idx="20"/>
          </p:nvPr>
        </p:nvSpPr>
        <p:spPr>
          <a:xfrm>
            <a:off x="2253" y="6632864"/>
            <a:ext cx="12189747" cy="225137"/>
          </a:xfrm>
          <a:prstGeom prst="rect">
            <a:avLst/>
          </a:prstGeom>
        </p:spPr>
        <p:txBody>
          <a:bodyPr vert="horz" lIns="91440" tIns="45720" rIns="91440" bIns="45720" rtlCol="0" anchor="ctr"/>
          <a:lstStyle>
            <a:lvl1pPr algn="ctr">
              <a:defRPr sz="750" b="1" i="0" spc="150" baseline="0">
                <a:solidFill>
                  <a:schemeClr val="accent1"/>
                </a:solidFill>
              </a:defRPr>
            </a:lvl1pPr>
          </a:lstStyle>
          <a:p>
            <a:fld id="{770D7792-3627-4360-871A-1BA2F79083B8}" type="datetime1">
              <a:rPr lang="en-US" smtClean="0"/>
              <a:t>7/8/2020</a:t>
            </a:fld>
            <a:endParaRPr lang="en-US"/>
          </a:p>
        </p:txBody>
      </p:sp>
      <p:sp>
        <p:nvSpPr>
          <p:cNvPr id="10" name="Number"/>
          <p:cNvSpPr>
            <a:spLocks noGrp="1"/>
          </p:cNvSpPr>
          <p:nvPr>
            <p:ph type="sldNum" sz="quarter" idx="12"/>
          </p:nvPr>
        </p:nvSpPr>
        <p:spPr>
          <a:xfrm>
            <a:off x="10373539" y="6173931"/>
            <a:ext cx="457200" cy="457200"/>
          </a:xfrm>
          <a:solidFill>
            <a:schemeClr val="accent1"/>
          </a:solidFill>
        </p:spPr>
        <p:txBody>
          <a:bodyPr/>
          <a:lstStyle>
            <a:lvl1pPr algn="ctr">
              <a:defRPr sz="900" b="1" i="0">
                <a:solidFill>
                  <a:schemeClr val="bg2"/>
                </a:solidFill>
              </a:defRPr>
            </a:lvl1pPr>
          </a:lstStyle>
          <a:p>
            <a:fld id="{C77968C3-7B7E-411D-B105-08F43D0B3F8A}" type="slidenum">
              <a:rPr lang="en-US" smtClean="0"/>
              <a:pPr/>
              <a:t>‹#›</a:t>
            </a:fld>
            <a:endParaRPr lang="en-US"/>
          </a:p>
        </p:txBody>
      </p:sp>
      <p:sp>
        <p:nvSpPr>
          <p:cNvPr id="11" name="Footer"/>
          <p:cNvSpPr>
            <a:spLocks noGrp="1"/>
          </p:cNvSpPr>
          <p:nvPr>
            <p:ph type="ftr" sz="quarter" idx="3"/>
          </p:nvPr>
        </p:nvSpPr>
        <p:spPr>
          <a:xfrm>
            <a:off x="2254" y="6173931"/>
            <a:ext cx="10371285" cy="457200"/>
          </a:xfrm>
          <a:prstGeom prst="rect">
            <a:avLst/>
          </a:prstGeom>
          <a:solidFill>
            <a:schemeClr val="accent2"/>
          </a:solidFill>
        </p:spPr>
        <p:txBody>
          <a:bodyPr vert="horz" lIns="91440" tIns="45720" rIns="91440" bIns="45720" rtlCol="0" anchor="ctr"/>
          <a:lstStyle>
            <a:lvl1pPr algn="ctr">
              <a:defRPr lang="en-US" smtClean="0"/>
            </a:lvl1pPr>
          </a:lstStyle>
          <a:p>
            <a:r>
              <a:rPr lang="en-US" smtClean="0"/>
              <a:t>Minnesota Department of Human Services | mn.gov/dhs</a:t>
            </a:r>
            <a:endParaRPr lang="en-US"/>
          </a:p>
        </p:txBody>
      </p:sp>
      <p:pic>
        <p:nvPicPr>
          <p:cNvPr id="12" name="mn icon" descr="Minnesota Department of Health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0055" y="6297793"/>
            <a:ext cx="535244" cy="226943"/>
          </a:xfrm>
          <a:prstGeom prst="rect">
            <a:avLst/>
          </a:prstGeom>
        </p:spPr>
      </p:pic>
      <p:sp>
        <p:nvSpPr>
          <p:cNvPr id="13" name="greensquare"/>
          <p:cNvSpPr/>
          <p:nvPr userDrawn="1"/>
        </p:nvSpPr>
        <p:spPr>
          <a:xfrm>
            <a:off x="609600" y="419100"/>
            <a:ext cx="6858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8"/>
          <p:cNvSpPr>
            <a:spLocks noGrp="1"/>
          </p:cNvSpPr>
          <p:nvPr>
            <p:ph type="title" hasCustomPrompt="1"/>
          </p:nvPr>
        </p:nvSpPr>
        <p:spPr bwMode="gray">
          <a:xfrm>
            <a:off x="1295401" y="418078"/>
            <a:ext cx="10896599" cy="686822"/>
          </a:xfrm>
          <a:solidFill>
            <a:schemeClr val="accent1"/>
          </a:solidFill>
        </p:spPr>
        <p:txBody>
          <a:bodyPr anchor="ctr">
            <a:normAutofit/>
          </a:bodyPr>
          <a:lstStyle>
            <a:lvl1pPr algn="l">
              <a:defRPr sz="2700" baseline="0">
                <a:solidFill>
                  <a:schemeClr val="bg2"/>
                </a:solidFill>
              </a:defRPr>
            </a:lvl1pPr>
          </a:lstStyle>
          <a:p>
            <a:r>
              <a:rPr lang="en-US" smtClean="0"/>
              <a:t>Title slide empty</a:t>
            </a:r>
            <a:endParaRPr lang="en-US"/>
          </a:p>
        </p:txBody>
      </p:sp>
    </p:spTree>
    <p:extLst>
      <p:ext uri="{BB962C8B-B14F-4D97-AF65-F5344CB8AC3E}">
        <p14:creationId xmlns:p14="http://schemas.microsoft.com/office/powerpoint/2010/main" val="3846082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9085D-ACD9-47B7-9603-9CA7C5EC5667}" type="datetime1">
              <a:rPr lang="en-US" smtClean="0"/>
              <a:t>7/8/2020</a:t>
            </a:fld>
            <a:endParaRPr lang="en-US" dirty="0"/>
          </a:p>
        </p:txBody>
      </p:sp>
      <p:sp>
        <p:nvSpPr>
          <p:cNvPr id="6" name="Footer Placeholder 5"/>
          <p:cNvSpPr>
            <a:spLocks noGrp="1"/>
          </p:cNvSpPr>
          <p:nvPr>
            <p:ph type="ftr" sz="quarter" idx="11"/>
          </p:nvPr>
        </p:nvSpPr>
        <p:spPr/>
        <p:txBody>
          <a:bodyPr/>
          <a:lstStyle/>
          <a:p>
            <a:r>
              <a:rPr lang="en-US" smtClean="0"/>
              <a:t>Minnesota Department of Human Services | mn.gov/dhs</a:t>
            </a:r>
            <a:endParaRPr lang="en-US" dirty="0"/>
          </a:p>
        </p:txBody>
      </p:sp>
      <p:sp>
        <p:nvSpPr>
          <p:cNvPr id="7" name="Slide Number Placeholder 6"/>
          <p:cNvSpPr>
            <a:spLocks noGrp="1"/>
          </p:cNvSpPr>
          <p:nvPr>
            <p:ph type="sldNum" sz="quarter" idx="12"/>
          </p:nvPr>
        </p:nvSpPr>
        <p:spPr/>
        <p:txBody>
          <a:bodyPr/>
          <a:lstStyle/>
          <a:p>
            <a:fld id="{56381E3A-2CA6-44EC-85F0-DD9D9CD6C0F4}" type="slidenum">
              <a:rPr lang="en-US" smtClean="0"/>
              <a:t>‹#›</a:t>
            </a:fld>
            <a:endParaRPr lang="en-US" dirty="0"/>
          </a:p>
        </p:txBody>
      </p:sp>
    </p:spTree>
    <p:extLst>
      <p:ext uri="{BB962C8B-B14F-4D97-AF65-F5344CB8AC3E}">
        <p14:creationId xmlns:p14="http://schemas.microsoft.com/office/powerpoint/2010/main" val="41273971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1C585-C72F-4089-84B3-9E05B0C35D32}" type="datetime1">
              <a:rPr lang="en-US" smtClean="0"/>
              <a:t>7/8/2020</a:t>
            </a:fld>
            <a:endParaRPr lang="en-US" dirty="0"/>
          </a:p>
        </p:txBody>
      </p:sp>
      <p:sp>
        <p:nvSpPr>
          <p:cNvPr id="3" name="Footer Placeholder 2"/>
          <p:cNvSpPr>
            <a:spLocks noGrp="1"/>
          </p:cNvSpPr>
          <p:nvPr>
            <p:ph type="ftr" sz="quarter" idx="11"/>
          </p:nvPr>
        </p:nvSpPr>
        <p:spPr/>
        <p:txBody>
          <a:bodyPr/>
          <a:lstStyle/>
          <a:p>
            <a:r>
              <a:rPr lang="en-US" smtClean="0"/>
              <a:t>Minnesota Department of Human Services | mn.gov/dhs</a:t>
            </a:r>
            <a:endParaRPr lang="en-US" dirty="0"/>
          </a:p>
        </p:txBody>
      </p:sp>
      <p:sp>
        <p:nvSpPr>
          <p:cNvPr id="4" name="Slide Number Placeholder 3"/>
          <p:cNvSpPr>
            <a:spLocks noGrp="1"/>
          </p:cNvSpPr>
          <p:nvPr>
            <p:ph type="sldNum" sz="quarter" idx="12"/>
          </p:nvPr>
        </p:nvSpPr>
        <p:spPr/>
        <p:txBody>
          <a:bodyPr/>
          <a:lstStyle/>
          <a:p>
            <a:fld id="{56381E3A-2CA6-44EC-85F0-DD9D9CD6C0F4}" type="slidenum">
              <a:rPr lang="en-US" smtClean="0"/>
              <a:t>‹#›</a:t>
            </a:fld>
            <a:endParaRPr lang="en-US" dirty="0"/>
          </a:p>
        </p:txBody>
      </p:sp>
    </p:spTree>
    <p:extLst>
      <p:ext uri="{BB962C8B-B14F-4D97-AF65-F5344CB8AC3E}">
        <p14:creationId xmlns:p14="http://schemas.microsoft.com/office/powerpoint/2010/main" val="38591711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smtClean="0"/>
              <a:t>Click Icon to add picture</a:t>
            </a:r>
            <a:endParaRPr lang="en-US" dirty="0"/>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smtClean="0"/>
              <a:t>Section title</a:t>
            </a:r>
            <a:endParaRPr lang="en-US" dirty="0"/>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520349251"/>
      </p:ext>
    </p:extLst>
  </p:cSld>
  <p:clrMapOvr>
    <a:masterClrMapping/>
  </p:clrMapOvr>
  <p:timing>
    <p:tnLst>
      <p:par>
        <p:cTn id="1" dur="indefinite" restart="never" nodeType="tmRoot"/>
      </p:par>
    </p:tnLst>
  </p:timing>
  <p:hf sldNum="0"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smtClean="0"/>
              <a:t>Slide title – 1 col / 1 row</a:t>
            </a:r>
            <a:endParaRPr lang="en-US" dirty="0"/>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smtClean="0"/>
              <a:t>Add text or click icon to add object</a:t>
            </a:r>
          </a:p>
          <a:p>
            <a:pPr lvl="1"/>
            <a:r>
              <a:rPr lang="en-US" dirty="0" err="1" smtClean="0"/>
              <a:t>Lsjkdflksd</a:t>
            </a:r>
            <a:endParaRPr lang="en-US" dirty="0" smtClean="0"/>
          </a:p>
          <a:p>
            <a:pPr lvl="2"/>
            <a:r>
              <a:rPr lang="en-US" dirty="0" err="1" smtClean="0"/>
              <a:t>Lkjsdlksd</a:t>
            </a:r>
            <a:endParaRPr lang="en-US" dirty="0" smtClean="0"/>
          </a:p>
          <a:p>
            <a:pPr lvl="3"/>
            <a:r>
              <a:rPr lang="en-US" dirty="0" smtClean="0"/>
              <a:t>;</a:t>
            </a:r>
            <a:r>
              <a:rPr lang="en-US" dirty="0" err="1" smtClean="0"/>
              <a:t>kfs;lsd</a:t>
            </a:r>
            <a:endParaRPr lang="en-US" dirty="0" smtClean="0"/>
          </a:p>
          <a:p>
            <a:pPr lvl="4"/>
            <a:r>
              <a:rPr lang="en-US" dirty="0" err="1" smtClean="0"/>
              <a:t>L;ksdlksd</a:t>
            </a:r>
            <a:endParaRPr lang="en-US" dirty="0" smtClean="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3175611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697857" y="1981901"/>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73244" y="4345148"/>
            <a:ext cx="2542477" cy="1623853"/>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4936053"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6"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8174248"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3" name="Date Placeholder 9"/>
          <p:cNvSpPr>
            <a:spLocks noGrp="1"/>
          </p:cNvSpPr>
          <p:nvPr>
            <p:ph type="dt" sz="half" idx="10"/>
          </p:nvPr>
        </p:nvSpPr>
        <p:spPr bwMode="black"/>
        <p:txBody>
          <a:bodyPr/>
          <a:lstStyle/>
          <a:p>
            <a:fld id="{56D2BD23-775B-44B8-8B78-20C0ED7A2DBE}" type="datetime1">
              <a:rPr lang="en-US" smtClean="0">
                <a:solidFill>
                  <a:srgbClr val="000000"/>
                </a:solidFill>
              </a:rPr>
              <a:t>7/8/2020</a:t>
            </a:fld>
            <a:endParaRPr lang="en-US" dirty="0">
              <a:solidFill>
                <a:srgbClr val="000000"/>
              </a:solidFill>
            </a:endParaRPr>
          </a:p>
        </p:txBody>
      </p:sp>
      <p:sp>
        <p:nvSpPr>
          <p:cNvPr id="20" name="Footer Placeholder 10"/>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31985243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40" y="1674780"/>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1" y="1674780"/>
            <a:ext cx="2866328" cy="1858809"/>
          </a:xfrm>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13" name="Picture Placeholder 5"/>
          <p:cNvSpPr>
            <a:spLocks noGrp="1"/>
          </p:cNvSpPr>
          <p:nvPr>
            <p:ph type="pic" sz="quarter" idx="14" hasCustomPrompt="1"/>
          </p:nvPr>
        </p:nvSpPr>
        <p:spPr bwMode="gray">
          <a:xfrm>
            <a:off x="806340" y="3939369"/>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4" name="Text Placeholder 6"/>
          <p:cNvSpPr>
            <a:spLocks noGrp="1"/>
          </p:cNvSpPr>
          <p:nvPr>
            <p:ph type="body" sz="quarter" idx="15"/>
          </p:nvPr>
        </p:nvSpPr>
        <p:spPr bwMode="black">
          <a:xfrm>
            <a:off x="2876551" y="3939369"/>
            <a:ext cx="2866328" cy="1858809"/>
          </a:xfrm>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16" name="Picture Placeholder 7"/>
          <p:cNvSpPr>
            <a:spLocks noGrp="1"/>
          </p:cNvSpPr>
          <p:nvPr>
            <p:ph type="pic" sz="quarter" idx="17" hasCustomPrompt="1"/>
          </p:nvPr>
        </p:nvSpPr>
        <p:spPr bwMode="gray">
          <a:xfrm>
            <a:off x="6199813" y="1674780"/>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7" name="Text Placeholder 8"/>
          <p:cNvSpPr>
            <a:spLocks noGrp="1"/>
          </p:cNvSpPr>
          <p:nvPr>
            <p:ph type="body" sz="quarter" idx="18"/>
          </p:nvPr>
        </p:nvSpPr>
        <p:spPr bwMode="black">
          <a:xfrm>
            <a:off x="8270023" y="1674780"/>
            <a:ext cx="2866328" cy="1858809"/>
          </a:xfrm>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18" name="Picture Placeholder 9"/>
          <p:cNvSpPr>
            <a:spLocks noGrp="1"/>
          </p:cNvSpPr>
          <p:nvPr>
            <p:ph type="pic" sz="quarter" idx="19" hasCustomPrompt="1"/>
          </p:nvPr>
        </p:nvSpPr>
        <p:spPr bwMode="gray">
          <a:xfrm>
            <a:off x="6199813" y="3939369"/>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9" name="Text Placeholder 10"/>
          <p:cNvSpPr>
            <a:spLocks noGrp="1"/>
          </p:cNvSpPr>
          <p:nvPr>
            <p:ph type="body" sz="quarter" idx="20"/>
          </p:nvPr>
        </p:nvSpPr>
        <p:spPr bwMode="black">
          <a:xfrm>
            <a:off x="8270023" y="3939368"/>
            <a:ext cx="2866328" cy="1858809"/>
          </a:xfrm>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4" name="Date Placeholder 11"/>
          <p:cNvSpPr>
            <a:spLocks noGrp="1"/>
          </p:cNvSpPr>
          <p:nvPr>
            <p:ph type="dt" sz="half" idx="10"/>
          </p:nvPr>
        </p:nvSpPr>
        <p:spPr bwMode="black"/>
        <p:txBody>
          <a:bodyPr/>
          <a:lstStyle/>
          <a:p>
            <a:fld id="{9F68AF80-D719-4E09-BAC8-0739D1F2817D}" type="datetime1">
              <a:rPr lang="en-US" smtClean="0">
                <a:solidFill>
                  <a:srgbClr val="000000"/>
                </a:solidFill>
              </a:rPr>
              <a:t>7/8/2020</a:t>
            </a:fld>
            <a:endParaRPr lang="en-US" dirty="0">
              <a:solidFill>
                <a:srgbClr val="000000"/>
              </a:solidFill>
            </a:endParaRPr>
          </a:p>
        </p:txBody>
      </p:sp>
      <p:sp>
        <p:nvSpPr>
          <p:cNvPr id="20" name="Footer Placeholder 12"/>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38045670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40" y="2800336"/>
            <a:ext cx="1858809" cy="1858809"/>
          </a:xfrm>
          <a:prstGeom prst="rect">
            <a:avLst/>
          </a:prstGeom>
          <a:no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1" y="2800337"/>
            <a:ext cx="2866328" cy="1858809"/>
          </a:xfrm>
          <a:noFill/>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16" name="Picture Placeholder 5"/>
          <p:cNvSpPr>
            <a:spLocks noGrp="1"/>
          </p:cNvSpPr>
          <p:nvPr>
            <p:ph type="pic" sz="quarter" idx="17" hasCustomPrompt="1"/>
          </p:nvPr>
        </p:nvSpPr>
        <p:spPr bwMode="gray">
          <a:xfrm>
            <a:off x="6199813" y="2800336"/>
            <a:ext cx="1858809" cy="1858809"/>
          </a:xfrm>
          <a:prstGeom prst="rect">
            <a:avLst/>
          </a:prstGeom>
          <a:no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7" name="Text Placeholder 6"/>
          <p:cNvSpPr>
            <a:spLocks noGrp="1"/>
          </p:cNvSpPr>
          <p:nvPr>
            <p:ph type="body" sz="quarter" idx="18"/>
          </p:nvPr>
        </p:nvSpPr>
        <p:spPr bwMode="black">
          <a:xfrm>
            <a:off x="8270023" y="2800337"/>
            <a:ext cx="2866328" cy="1858809"/>
          </a:xfrm>
          <a:noFill/>
        </p:spPr>
        <p:txBody>
          <a:bodyPr anchor="ctr">
            <a:noAutofit/>
          </a:bodyPr>
          <a:lstStyle>
            <a:lvl1pPr marL="0" indent="0">
              <a:spcBef>
                <a:spcPts val="0"/>
              </a:spcBef>
              <a:buFont typeface="Arial" panose="020B0604020202020204" pitchFamily="34" charset="0"/>
              <a:buNone/>
              <a:defRPr sz="1867"/>
            </a:lvl1pPr>
            <a:lvl2pPr marL="457131" indent="0">
              <a:buFont typeface="Arial" panose="020B0604020202020204" pitchFamily="34" charset="0"/>
              <a:buNone/>
              <a:defRPr sz="1867"/>
            </a:lvl2pPr>
            <a:lvl3pPr marL="914264" indent="0">
              <a:buFont typeface="Arial" panose="020B0604020202020204" pitchFamily="34" charset="0"/>
              <a:buNone/>
              <a:defRPr sz="1867"/>
            </a:lvl3pPr>
            <a:lvl4pPr marL="1371396" indent="0">
              <a:buFont typeface="Arial" panose="020B0604020202020204" pitchFamily="34" charset="0"/>
              <a:buNone/>
              <a:defRPr sz="1867"/>
            </a:lvl4pPr>
            <a:lvl5pPr marL="1828528" indent="0">
              <a:buFont typeface="Arial" panose="020B0604020202020204" pitchFamily="34" charset="0"/>
              <a:buNone/>
              <a:defRPr sz="1867"/>
            </a:lvl5pPr>
          </a:lstStyle>
          <a:p>
            <a:pPr lvl="0"/>
            <a:r>
              <a:rPr lang="en-US" smtClean="0"/>
              <a:t>Click to edit Master text styles</a:t>
            </a:r>
          </a:p>
        </p:txBody>
      </p:sp>
      <p:sp>
        <p:nvSpPr>
          <p:cNvPr id="4" name="Date Placeholder 7"/>
          <p:cNvSpPr>
            <a:spLocks noGrp="1"/>
          </p:cNvSpPr>
          <p:nvPr>
            <p:ph type="dt" sz="half" idx="10"/>
          </p:nvPr>
        </p:nvSpPr>
        <p:spPr bwMode="black"/>
        <p:txBody>
          <a:bodyPr/>
          <a:lstStyle/>
          <a:p>
            <a:fld id="{223AD6E3-F498-487F-896A-B0CE3832D15D}" type="datetime1">
              <a:rPr lang="en-US" smtClean="0">
                <a:solidFill>
                  <a:srgbClr val="000000"/>
                </a:solidFill>
              </a:rPr>
              <a:t>7/8/2020</a:t>
            </a:fld>
            <a:endParaRPr lang="en-US" dirty="0">
              <a:solidFill>
                <a:srgbClr val="000000"/>
              </a:solidFill>
            </a:endParaRPr>
          </a:p>
        </p:txBody>
      </p:sp>
      <p:sp>
        <p:nvSpPr>
          <p:cNvPr id="20" name="Footer Placeholder 8"/>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24623023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7" name="Content Placeholder 3"/>
          <p:cNvSpPr>
            <a:spLocks noGrp="1"/>
          </p:cNvSpPr>
          <p:nvPr>
            <p:ph sz="half" idx="15" hasCustomPrompt="1"/>
          </p:nvPr>
        </p:nvSpPr>
        <p:spPr>
          <a:xfrm>
            <a:off x="301045" y="1600204"/>
            <a:ext cx="2069631" cy="2171701"/>
          </a:xfrm>
          <a:solidFill>
            <a:schemeClr val="bg1">
              <a:lumMod val="95000"/>
            </a:schemeClr>
          </a:solid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35" name="Content Placeholder 4"/>
          <p:cNvSpPr>
            <a:spLocks noGrp="1"/>
          </p:cNvSpPr>
          <p:nvPr>
            <p:ph sz="half" idx="27" hasCustomPrompt="1"/>
          </p:nvPr>
        </p:nvSpPr>
        <p:spPr>
          <a:xfrm>
            <a:off x="2676915" y="1600200"/>
            <a:ext cx="2069631" cy="2171701"/>
          </a:xfrm>
          <a:solidFill>
            <a:schemeClr val="bg1">
              <a:lumMod val="95000"/>
            </a:schemeClr>
          </a:solid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36" name="Content Placeholder 5"/>
          <p:cNvSpPr>
            <a:spLocks noGrp="1"/>
          </p:cNvSpPr>
          <p:nvPr>
            <p:ph sz="half" idx="28" hasCustomPrompt="1"/>
          </p:nvPr>
        </p:nvSpPr>
        <p:spPr>
          <a:xfrm>
            <a:off x="5061192" y="1600205"/>
            <a:ext cx="2069631" cy="2171699"/>
          </a:xfrm>
          <a:solidFill>
            <a:schemeClr val="bg1">
              <a:lumMod val="95000"/>
            </a:schemeClr>
          </a:solid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38" name="Content Placeholder 6"/>
          <p:cNvSpPr>
            <a:spLocks noGrp="1"/>
          </p:cNvSpPr>
          <p:nvPr>
            <p:ph sz="half" idx="29" hasCustomPrompt="1"/>
          </p:nvPr>
        </p:nvSpPr>
        <p:spPr>
          <a:xfrm>
            <a:off x="7450673" y="1600201"/>
            <a:ext cx="2069631" cy="2171699"/>
          </a:xfrm>
          <a:solidFill>
            <a:schemeClr val="bg1">
              <a:lumMod val="95000"/>
            </a:schemeClr>
          </a:solid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39" name="Content Placeholder 7"/>
          <p:cNvSpPr>
            <a:spLocks noGrp="1"/>
          </p:cNvSpPr>
          <p:nvPr>
            <p:ph sz="half" idx="30" hasCustomPrompt="1"/>
          </p:nvPr>
        </p:nvSpPr>
        <p:spPr>
          <a:xfrm>
            <a:off x="9809458" y="1600201"/>
            <a:ext cx="2069631" cy="2171699"/>
          </a:xfrm>
          <a:solidFill>
            <a:schemeClr val="bg1">
              <a:lumMod val="95000"/>
            </a:schemeClr>
          </a:solid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15" name="Content Placeholder 8"/>
          <p:cNvSpPr>
            <a:spLocks noGrp="1"/>
          </p:cNvSpPr>
          <p:nvPr>
            <p:ph sz="half" idx="31" hasCustomPrompt="1"/>
          </p:nvPr>
        </p:nvSpPr>
        <p:spPr>
          <a:xfrm>
            <a:off x="295841" y="4000500"/>
            <a:ext cx="2069631" cy="2171701"/>
          </a:xfrm>
          <a:no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16" name="Content Placeholder 9"/>
          <p:cNvSpPr>
            <a:spLocks noGrp="1"/>
          </p:cNvSpPr>
          <p:nvPr>
            <p:ph sz="half" idx="32" hasCustomPrompt="1"/>
          </p:nvPr>
        </p:nvSpPr>
        <p:spPr>
          <a:xfrm>
            <a:off x="2671711" y="4000500"/>
            <a:ext cx="2069631" cy="2171701"/>
          </a:xfrm>
          <a:no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17" name="Content Placeholder 10"/>
          <p:cNvSpPr>
            <a:spLocks noGrp="1"/>
          </p:cNvSpPr>
          <p:nvPr>
            <p:ph sz="half" idx="33" hasCustomPrompt="1"/>
          </p:nvPr>
        </p:nvSpPr>
        <p:spPr>
          <a:xfrm>
            <a:off x="5055987" y="4000501"/>
            <a:ext cx="2069631" cy="2171699"/>
          </a:xfrm>
          <a:no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18" name="Content Placeholder 11"/>
          <p:cNvSpPr>
            <a:spLocks noGrp="1"/>
          </p:cNvSpPr>
          <p:nvPr>
            <p:ph sz="half" idx="34" hasCustomPrompt="1"/>
          </p:nvPr>
        </p:nvSpPr>
        <p:spPr>
          <a:xfrm>
            <a:off x="7445469" y="4000501"/>
            <a:ext cx="2069631" cy="2171699"/>
          </a:xfrm>
          <a:no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19" name="Content Placeholder 12"/>
          <p:cNvSpPr>
            <a:spLocks noGrp="1"/>
          </p:cNvSpPr>
          <p:nvPr>
            <p:ph sz="half" idx="35" hasCustomPrompt="1"/>
          </p:nvPr>
        </p:nvSpPr>
        <p:spPr>
          <a:xfrm>
            <a:off x="9804253" y="4000501"/>
            <a:ext cx="2069631" cy="2171699"/>
          </a:xfrm>
          <a:noFill/>
        </p:spPr>
        <p:txBody>
          <a:bodyPr>
            <a:normAutofit/>
          </a:bodyPr>
          <a:lstStyle>
            <a:lvl1pPr marL="0" indent="0">
              <a:buNone/>
              <a:defRPr sz="2533"/>
            </a:lvl1pPr>
            <a:lvl2pPr marL="391937" indent="0">
              <a:buNone/>
              <a:defRPr/>
            </a:lvl2pPr>
            <a:lvl3pPr marL="732136" indent="0">
              <a:buNone/>
              <a:defRPr/>
            </a:lvl3pPr>
            <a:lvl4pPr marL="1073902" indent="0">
              <a:buNone/>
              <a:defRPr/>
            </a:lvl4pPr>
            <a:lvl5pPr marL="1414099" indent="0">
              <a:buNone/>
              <a:defRPr/>
            </a:lvl5pPr>
          </a:lstStyle>
          <a:p>
            <a:pPr lvl="0"/>
            <a:r>
              <a:rPr lang="en-US" dirty="0" smtClean="0"/>
              <a:t>Click icon to add object</a:t>
            </a:r>
            <a:endParaRPr lang="en-US" dirty="0"/>
          </a:p>
        </p:txBody>
      </p:sp>
      <p:sp>
        <p:nvSpPr>
          <p:cNvPr id="20" name="Date Placeholder 13"/>
          <p:cNvSpPr>
            <a:spLocks noGrp="1"/>
          </p:cNvSpPr>
          <p:nvPr>
            <p:ph type="dt" sz="half" idx="10"/>
          </p:nvPr>
        </p:nvSpPr>
        <p:spPr bwMode="black">
          <a:xfrm>
            <a:off x="838207" y="6356352"/>
            <a:ext cx="1358591" cy="365125"/>
          </a:xfrm>
        </p:spPr>
        <p:txBody>
          <a:bodyPr/>
          <a:lstStyle/>
          <a:p>
            <a:fld id="{588811B1-BF09-4CD4-B524-C3102656B684}" type="datetime1">
              <a:rPr lang="en-US" smtClean="0">
                <a:solidFill>
                  <a:srgbClr val="000000"/>
                </a:solidFill>
              </a:rPr>
              <a:t>7/8/2020</a:t>
            </a:fld>
            <a:endParaRPr lang="en-US" dirty="0">
              <a:solidFill>
                <a:srgbClr val="000000"/>
              </a:solidFill>
            </a:endParaRPr>
          </a:p>
        </p:txBody>
      </p:sp>
      <p:sp>
        <p:nvSpPr>
          <p:cNvPr id="21" name="Footer Placeholder 14"/>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22" name="Slide Number Placeholder 15"/>
          <p:cNvSpPr>
            <a:spLocks noGrp="1"/>
          </p:cNvSpPr>
          <p:nvPr>
            <p:ph type="sldNum" sz="quarter" idx="12"/>
          </p:nvPr>
        </p:nvSpPr>
        <p:spPr bwMode="black">
          <a:xfrm>
            <a:off x="9891135"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3292201083"/>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4"/>
            <a:ext cx="12192000" cy="5638797"/>
          </a:xfrm>
        </p:spPr>
        <p:txBody>
          <a:bodyPr/>
          <a:lstStyle/>
          <a:p>
            <a:r>
              <a:rPr lang="en-US" smtClean="0"/>
              <a:t>Click icon to add picture</a:t>
            </a:r>
            <a:endParaRPr lang="en-US"/>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8854069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10"/>
            <a:ext cx="12192000" cy="5638799"/>
          </a:xfrm>
        </p:spPr>
        <p:txBody>
          <a:bodyPr/>
          <a:lstStyle/>
          <a:p>
            <a:r>
              <a:rPr lang="en-US" smtClean="0"/>
              <a:t>Click icon to add picture</a:t>
            </a:r>
            <a:endParaRPr lang="en-US"/>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9135967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10"/>
            <a:ext cx="12192000" cy="5638799"/>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sz="4800" dirty="0">
              <a:solidFill>
                <a:srgbClr val="000000"/>
              </a:solidFill>
            </a:endParaRPr>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2691364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45"/>
            <a:ext cx="12192000" cy="1295183"/>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2" name="Title 2"/>
          <p:cNvSpPr>
            <a:spLocks noGrp="1"/>
          </p:cNvSpPr>
          <p:nvPr>
            <p:ph type="ctrTitle" hasCustomPrompt="1"/>
          </p:nvPr>
        </p:nvSpPr>
        <p:spPr bwMode="white">
          <a:xfrm>
            <a:off x="266700" y="3477845"/>
            <a:ext cx="11658600" cy="1295183"/>
          </a:xfrm>
          <a:noFill/>
        </p:spPr>
        <p:txBody>
          <a:bodyPr wrap="square" lIns="137144" tIns="68573" rIns="137144" bIns="68573"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auto">
          <a:xfrm>
            <a:off x="0" y="4773020"/>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9"/>
            <a:ext cx="3200400" cy="1111147"/>
          </a:xfrm>
          <a:prstGeom prst="rect">
            <a:avLst/>
          </a:prstGeom>
        </p:spPr>
      </p:pic>
      <p:sp>
        <p:nvSpPr>
          <p:cNvPr id="9" name="Footer Placeholder 6"/>
          <p:cNvSpPr>
            <a:spLocks noGrp="1"/>
          </p:cNvSpPr>
          <p:nvPr>
            <p:ph type="ftr" sz="quarter" idx="3"/>
          </p:nvPr>
        </p:nvSpPr>
        <p:spPr bwMode="black">
          <a:xfrm>
            <a:off x="5766161" y="6138332"/>
            <a:ext cx="5587647" cy="365125"/>
          </a:xfrm>
          <a:prstGeom prst="rect">
            <a:avLst/>
          </a:prstGeom>
        </p:spPr>
        <p:txBody>
          <a:bodyPr anchor="b"/>
          <a:lstStyle>
            <a:lvl1pPr algn="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Picture Placeholder 7"/>
          <p:cNvSpPr>
            <a:spLocks noGrp="1"/>
          </p:cNvSpPr>
          <p:nvPr>
            <p:ph type="pic" sz="quarter" idx="17"/>
          </p:nvPr>
        </p:nvSpPr>
        <p:spPr bwMode="gray">
          <a:xfrm>
            <a:off x="0" y="3"/>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222952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10"/>
            <a:ext cx="12192000" cy="5638799"/>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sz="4800" dirty="0">
              <a:solidFill>
                <a:srgbClr val="000000"/>
              </a:solidFill>
            </a:endParaRPr>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0966076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905" y="287065"/>
            <a:ext cx="3521927" cy="2734915"/>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84" y="3211521"/>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95" y="1067567"/>
            <a:ext cx="9516215" cy="4850604"/>
          </a:xfrm>
        </p:spPr>
        <p:txBody>
          <a:bodyPr/>
          <a:lstStyle>
            <a:lvl1pPr>
              <a:defRPr/>
            </a:lvl1pPr>
          </a:lstStyle>
          <a:p>
            <a:r>
              <a:rPr lang="en-US" dirty="0" smtClean="0"/>
              <a:t>Click icon to insert screenshot</a:t>
            </a:r>
            <a:endParaRPr lang="en-US" dirty="0"/>
          </a:p>
        </p:txBody>
      </p:sp>
      <p:sp>
        <p:nvSpPr>
          <p:cNvPr id="8" name="Date Placeholder 5"/>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A142430E-9DE9-45AF-A76C-6D3573FA9E39}" type="datetime1">
              <a:rPr lang="en-US" smtClean="0">
                <a:solidFill>
                  <a:srgbClr val="FFFFFF"/>
                </a:solidFill>
              </a:rPr>
              <a:t>7/8/2020</a:t>
            </a:fld>
            <a:endParaRPr lang="en-US" dirty="0">
              <a:solidFill>
                <a:srgbClr val="FFFFFF"/>
              </a:solidFill>
            </a:endParaRPr>
          </a:p>
        </p:txBody>
      </p:sp>
      <p:sp>
        <p:nvSpPr>
          <p:cNvPr id="7" name="Footer Placeholder 6"/>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7"/>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686730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Text Placeholder 2"/>
          <p:cNvSpPr>
            <a:spLocks noGrp="1"/>
          </p:cNvSpPr>
          <p:nvPr>
            <p:ph type="body" sz="quarter" idx="13"/>
          </p:nvPr>
        </p:nvSpPr>
        <p:spPr bwMode="white">
          <a:xfrm>
            <a:off x="838200" y="1365211"/>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2"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5" y="3222703"/>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8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3865738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12"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5" y="1264695"/>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7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640156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905" y="287065"/>
            <a:ext cx="3521927" cy="2734915"/>
          </a:xfrm>
        </p:spPr>
        <p:txBody>
          <a:bodyPr/>
          <a:lstStyle>
            <a:lvl1pPr>
              <a:defRPr>
                <a:solidFill>
                  <a:schemeClr val="accent1"/>
                </a:solidFill>
              </a:defRPr>
            </a:lvl1pPr>
          </a:lstStyle>
          <a:p>
            <a:r>
              <a:rPr lang="en-US" dirty="0" smtClean="0"/>
              <a:t>Click to edit title</a:t>
            </a:r>
            <a:endParaRPr lang="en-US" dirty="0"/>
          </a:p>
        </p:txBody>
      </p:sp>
      <p:sp>
        <p:nvSpPr>
          <p:cNvPr id="4" name="Text Placeholder 2"/>
          <p:cNvSpPr>
            <a:spLocks noGrp="1"/>
          </p:cNvSpPr>
          <p:nvPr>
            <p:ph type="body" sz="quarter" idx="11"/>
          </p:nvPr>
        </p:nvSpPr>
        <p:spPr bwMode="black">
          <a:xfrm>
            <a:off x="815984" y="3211521"/>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95" y="1067567"/>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2"/>
          </p:nvPr>
        </p:nvSpPr>
        <p:spPr bwMode="black">
          <a:xfrm>
            <a:off x="838207" y="6356352"/>
            <a:ext cx="1358591" cy="365125"/>
          </a:xfrm>
        </p:spPr>
        <p:txBody>
          <a:bodyPr/>
          <a:lstStyle/>
          <a:p>
            <a:fld id="{6DFA092B-901C-40EE-B35C-F4EE00FEB405}" type="datetime1">
              <a:rPr lang="en-US" smtClean="0">
                <a:solidFill>
                  <a:srgbClr val="000000"/>
                </a:solidFill>
              </a:rPr>
              <a:t>7/8/2020</a:t>
            </a:fld>
            <a:endParaRPr lang="en-US" dirty="0">
              <a:solidFill>
                <a:srgbClr val="000000"/>
              </a:solidFill>
            </a:endParaRPr>
          </a:p>
        </p:txBody>
      </p:sp>
      <p:sp>
        <p:nvSpPr>
          <p:cNvPr id="7" name="Footer Placeholder 6"/>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1" name="Slide Number Placeholder 7"/>
          <p:cNvSpPr>
            <a:spLocks noGrp="1"/>
          </p:cNvSpPr>
          <p:nvPr>
            <p:ph type="sldNum" sz="quarter" idx="13"/>
          </p:nvPr>
        </p:nvSpPr>
        <p:spPr bwMode="black">
          <a:xfrm>
            <a:off x="9891135"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605373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bwMode="black">
          <a:xfrm>
            <a:off x="838200" y="1365211"/>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5" y="3222703"/>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8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0021678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5" y="1264695"/>
            <a:ext cx="9387471"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7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98603622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905" y="287065"/>
            <a:ext cx="3521927" cy="2734915"/>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84" y="3211521"/>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95" y="1067567"/>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FCED3412-7F19-4020-B840-561663EA3FD5}" type="datetime1">
              <a:rPr lang="en-US" smtClean="0">
                <a:solidFill>
                  <a:srgbClr val="FFFFFF"/>
                </a:solidFill>
              </a:rPr>
              <a:t>7/8/2020</a:t>
            </a:fld>
            <a:endParaRPr lang="en-US" dirty="0">
              <a:solidFill>
                <a:srgbClr val="FFFFFF"/>
              </a:solidFill>
            </a:endParaRPr>
          </a:p>
        </p:txBody>
      </p:sp>
      <p:sp>
        <p:nvSpPr>
          <p:cNvPr id="9" name="Footer Placeholder 6"/>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7"/>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9615003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4" name="Text Placeholder 2"/>
          <p:cNvSpPr>
            <a:spLocks noGrp="1"/>
          </p:cNvSpPr>
          <p:nvPr>
            <p:ph type="body" sz="quarter" idx="13"/>
          </p:nvPr>
        </p:nvSpPr>
        <p:spPr bwMode="white">
          <a:xfrm>
            <a:off x="838200" y="1365211"/>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5" y="3222703"/>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8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13113570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5" y="1264695"/>
            <a:ext cx="9387471"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70"/>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4169583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0" name="Title 2"/>
          <p:cNvSpPr>
            <a:spLocks noGrp="1"/>
          </p:cNvSpPr>
          <p:nvPr>
            <p:ph type="title"/>
          </p:nvPr>
        </p:nvSpPr>
        <p:spPr bwMode="white">
          <a:xfrm>
            <a:off x="838200" y="-1"/>
            <a:ext cx="10515600" cy="1216025"/>
          </a:xfrm>
          <a:noFill/>
        </p:spPr>
        <p:txBody>
          <a:bodyPr lIns="34289" rIns="34289">
            <a:normAutofit/>
          </a:bodyPr>
          <a:lstStyle>
            <a:lvl1pPr algn="r">
              <a:defRPr sz="3600">
                <a:solidFill>
                  <a:schemeClr val="bg1"/>
                </a:solidFill>
              </a:defRPr>
            </a:lvl1pPr>
          </a:lstStyle>
          <a:p>
            <a:r>
              <a:rPr lang="en-US" smtClean="0"/>
              <a:t>Click to edit Master title style</a:t>
            </a:r>
            <a:endParaRPr lang="en-US" dirty="0"/>
          </a:p>
        </p:txBody>
      </p:sp>
      <p:sp>
        <p:nvSpPr>
          <p:cNvPr id="12" name="Table Placeholder 3"/>
          <p:cNvSpPr>
            <a:spLocks noGrp="1"/>
          </p:cNvSpPr>
          <p:nvPr>
            <p:ph type="tbl" sz="quarter" idx="13"/>
          </p:nvPr>
        </p:nvSpPr>
        <p:spPr bwMode="gray">
          <a:xfrm>
            <a:off x="838200" y="1335089"/>
            <a:ext cx="10515600" cy="4841875"/>
          </a:xfrm>
        </p:spPr>
        <p:txBody>
          <a:bodyPr/>
          <a:lstStyle/>
          <a:p>
            <a:r>
              <a:rPr lang="en-US" smtClean="0"/>
              <a:t>Click icon to add table</a:t>
            </a:r>
            <a:endParaRPr lang="en-US"/>
          </a:p>
        </p:txBody>
      </p:sp>
      <p:sp>
        <p:nvSpPr>
          <p:cNvPr id="4" name="Date Placeholder 4"/>
          <p:cNvSpPr>
            <a:spLocks noGrp="1"/>
          </p:cNvSpPr>
          <p:nvPr>
            <p:ph type="dt" sz="half" idx="10"/>
          </p:nvPr>
        </p:nvSpPr>
        <p:spPr bwMode="black"/>
        <p:txBody>
          <a:bodyPr/>
          <a:lstStyle/>
          <a:p>
            <a:fld id="{124CB2E4-1B37-444C-8819-169AB2445918}" type="datetime1">
              <a:rPr lang="en-US" smtClean="0">
                <a:solidFill>
                  <a:srgbClr val="000000"/>
                </a:solidFill>
              </a:rPr>
              <a:t>7/8/2020</a:t>
            </a:fld>
            <a:endParaRPr lang="en-US" dirty="0">
              <a:solidFill>
                <a:srgbClr val="000000"/>
              </a:solidFill>
            </a:endParaRPr>
          </a:p>
        </p:txBody>
      </p:sp>
      <p:sp>
        <p:nvSpPr>
          <p:cNvPr id="11" name="Footer Placeholder 5"/>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347930015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905" y="287065"/>
            <a:ext cx="3521927" cy="2734915"/>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2"/>
          <p:cNvSpPr>
            <a:spLocks noGrp="1"/>
          </p:cNvSpPr>
          <p:nvPr>
            <p:ph type="body" sz="quarter" idx="13"/>
          </p:nvPr>
        </p:nvSpPr>
        <p:spPr bwMode="white">
          <a:xfrm>
            <a:off x="815984" y="3211521"/>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descr="Compu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12852" y="434844"/>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9" y="691890"/>
            <a:ext cx="6300787" cy="3411537"/>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D0C0949D-DEB7-4B4F-9ED4-76A2102F107A}" type="datetime1">
              <a:rPr lang="en-US" smtClean="0">
                <a:solidFill>
                  <a:srgbClr val="FFFFFF"/>
                </a:solidFill>
              </a:rPr>
              <a:t>7/8/2020</a:t>
            </a:fld>
            <a:endParaRPr lang="en-US" dirty="0">
              <a:solidFill>
                <a:srgbClr val="FFFFFF"/>
              </a:solidFill>
            </a:endParaRPr>
          </a:p>
        </p:txBody>
      </p:sp>
      <p:sp>
        <p:nvSpPr>
          <p:cNvPr id="9" name="Footer Placeholder 6"/>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7"/>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013178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8417"/>
          <a:stretch/>
        </p:blipFill>
        <p:spPr bwMode="gray">
          <a:xfrm>
            <a:off x="513807" y="300789"/>
            <a:ext cx="11412844" cy="6506515"/>
          </a:xfrm>
          <a:prstGeom prst="rect">
            <a:avLst/>
          </a:prstGeom>
        </p:spPr>
      </p:pic>
      <p:sp>
        <p:nvSpPr>
          <p:cNvPr id="13" name="Title 2"/>
          <p:cNvSpPr>
            <a:spLocks noGrp="1"/>
          </p:cNvSpPr>
          <p:nvPr>
            <p:ph type="title" hasCustomPrompt="1"/>
          </p:nvPr>
        </p:nvSpPr>
        <p:spPr bwMode="white">
          <a:xfrm>
            <a:off x="815905" y="287065"/>
            <a:ext cx="3521927" cy="2734915"/>
          </a:xfrm>
        </p:spPr>
        <p:txBody>
          <a:bodyPr/>
          <a:lstStyle>
            <a:lvl1pPr>
              <a:defRPr b="0">
                <a:solidFill>
                  <a:schemeClr val="tx1"/>
                </a:solidFill>
              </a:defRPr>
            </a:lvl1pPr>
          </a:lstStyle>
          <a:p>
            <a:r>
              <a:rPr lang="en-US" dirty="0" smtClean="0"/>
              <a:t>Click to edit title</a:t>
            </a:r>
            <a:endParaRPr lang="en-US" dirty="0"/>
          </a:p>
        </p:txBody>
      </p:sp>
      <p:sp>
        <p:nvSpPr>
          <p:cNvPr id="15" name="Picture Placeholder 3"/>
          <p:cNvSpPr>
            <a:spLocks noGrp="1"/>
          </p:cNvSpPr>
          <p:nvPr>
            <p:ph type="pic" sz="quarter" idx="10" hasCustomPrompt="1"/>
          </p:nvPr>
        </p:nvSpPr>
        <p:spPr bwMode="gray">
          <a:xfrm>
            <a:off x="4976791" y="691885"/>
            <a:ext cx="6298572" cy="3369131"/>
          </a:xfrm>
        </p:spPr>
        <p:txBody>
          <a:bodyPr/>
          <a:lstStyle>
            <a:lvl1pPr>
              <a:defRPr/>
            </a:lvl1pPr>
          </a:lstStyle>
          <a:p>
            <a:r>
              <a:rPr lang="en-US" dirty="0" smtClean="0"/>
              <a:t>Click icon to insert screenshot</a:t>
            </a:r>
            <a:endParaRPr lang="en-US" dirty="0"/>
          </a:p>
        </p:txBody>
      </p:sp>
      <p:sp>
        <p:nvSpPr>
          <p:cNvPr id="12" name="Picture Placeholder 4"/>
          <p:cNvSpPr>
            <a:spLocks noGrp="1"/>
          </p:cNvSpPr>
          <p:nvPr>
            <p:ph type="pic" sz="quarter" idx="13" hasCustomPrompt="1"/>
          </p:nvPr>
        </p:nvSpPr>
        <p:spPr bwMode="gray">
          <a:xfrm>
            <a:off x="2393577" y="3413082"/>
            <a:ext cx="1848971" cy="2458337"/>
          </a:xfrm>
        </p:spPr>
        <p:txBody>
          <a:bodyPr>
            <a:normAutofit/>
          </a:bodyPr>
          <a:lstStyle>
            <a:lvl1pPr>
              <a:defRPr sz="2267"/>
            </a:lvl1pPr>
          </a:lstStyle>
          <a:p>
            <a:r>
              <a:rPr lang="en-US" dirty="0" smtClean="0"/>
              <a:t>Click icon to insert screenshot</a:t>
            </a:r>
            <a:endParaRPr lang="en-US" dirty="0"/>
          </a:p>
        </p:txBody>
      </p:sp>
      <p:sp>
        <p:nvSpPr>
          <p:cNvPr id="17" name="Picture Placeholder 5"/>
          <p:cNvSpPr>
            <a:spLocks noGrp="1"/>
          </p:cNvSpPr>
          <p:nvPr>
            <p:ph type="pic" sz="quarter" idx="14" hasCustomPrompt="1"/>
          </p:nvPr>
        </p:nvSpPr>
        <p:spPr bwMode="gray">
          <a:xfrm>
            <a:off x="968197" y="4352934"/>
            <a:ext cx="894231" cy="1570503"/>
          </a:xfrm>
        </p:spPr>
        <p:txBody>
          <a:bodyPr>
            <a:normAutofit/>
          </a:bodyPr>
          <a:lstStyle>
            <a:lvl1pPr marL="171426" indent="-171426">
              <a:buFont typeface="Arial" panose="020B0604020202020204" pitchFamily="34" charset="0"/>
              <a:buChar char="•"/>
              <a:defRPr sz="933"/>
            </a:lvl1pPr>
          </a:lstStyle>
          <a:p>
            <a:r>
              <a:rPr lang="en-US" dirty="0" smtClean="0"/>
              <a:t>Click icon to insert screenshot</a:t>
            </a:r>
            <a:endParaRPr lang="en-US" dirty="0"/>
          </a:p>
        </p:txBody>
      </p:sp>
      <p:sp>
        <p:nvSpPr>
          <p:cNvPr id="10" name="Date Placeholder 6"/>
          <p:cNvSpPr>
            <a:spLocks noGrp="1"/>
          </p:cNvSpPr>
          <p:nvPr>
            <p:ph type="dt" sz="half" idx="11"/>
          </p:nvPr>
        </p:nvSpPr>
        <p:spPr bwMode="white">
          <a:xfrm>
            <a:off x="838207" y="6356352"/>
            <a:ext cx="1358591" cy="365125"/>
          </a:xfrm>
        </p:spPr>
        <p:txBody>
          <a:bodyPr/>
          <a:lstStyle>
            <a:lvl1pPr>
              <a:defRPr>
                <a:solidFill>
                  <a:schemeClr val="tx2"/>
                </a:solidFill>
              </a:defRPr>
            </a:lvl1pPr>
          </a:lstStyle>
          <a:p>
            <a:fld id="{4BC901BB-5B55-4F7A-B170-0430FDE5233D}" type="datetime1">
              <a:rPr lang="en-US" smtClean="0">
                <a:solidFill>
                  <a:srgbClr val="000000"/>
                </a:solidFill>
              </a:rPr>
              <a:t>7/8/2020</a:t>
            </a:fld>
            <a:endParaRPr lang="en-US" dirty="0">
              <a:solidFill>
                <a:srgbClr val="000000"/>
              </a:solidFill>
            </a:endParaRPr>
          </a:p>
        </p:txBody>
      </p:sp>
      <p:sp>
        <p:nvSpPr>
          <p:cNvPr id="9" name="Footer Placeholder 7"/>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1" name="Slide Number Placeholder 8"/>
          <p:cNvSpPr>
            <a:spLocks noGrp="1"/>
          </p:cNvSpPr>
          <p:nvPr>
            <p:ph type="sldNum" sz="quarter" idx="12"/>
          </p:nvPr>
        </p:nvSpPr>
        <p:spPr bwMode="white">
          <a:xfrm>
            <a:off x="9891135" y="6356352"/>
            <a:ext cx="1462668" cy="365125"/>
          </a:xfrm>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256255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9"/>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69748" algn="l"/>
              </a:tabLst>
              <a:defRPr sz="5067" baseline="0">
                <a:solidFill>
                  <a:schemeClr val="accent1"/>
                </a:solidFill>
              </a:defRPr>
            </a:lvl1pPr>
          </a:lstStyle>
          <a:p>
            <a:r>
              <a:rPr lang="en-US" dirty="0" smtClean="0"/>
              <a:t>“Click to edit quote.”</a:t>
            </a:r>
            <a:endParaRPr lang="en-US" dirty="0"/>
          </a:p>
        </p:txBody>
      </p:sp>
      <p:sp>
        <p:nvSpPr>
          <p:cNvPr id="8" name="Text Placeholder 3"/>
          <p:cNvSpPr>
            <a:spLocks noGrp="1"/>
          </p:cNvSpPr>
          <p:nvPr>
            <p:ph type="body" sz="quarter" idx="13" hasCustomPrompt="1"/>
          </p:nvPr>
        </p:nvSpPr>
        <p:spPr bwMode="black">
          <a:xfrm>
            <a:off x="1387736" y="4126417"/>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60DB952E-FEF2-48BD-8E42-B00D1E464017}" type="datetime1">
              <a:rPr lang="en-US" smtClean="0">
                <a:solidFill>
                  <a:srgbClr val="FFFFFF"/>
                </a:solidFill>
              </a:rPr>
              <a:t>7/8/2020</a:t>
            </a:fld>
            <a:endParaRPr lang="en-US" dirty="0">
              <a:solidFill>
                <a:srgbClr val="FFFFFF"/>
              </a:solidFill>
            </a:endParaRPr>
          </a:p>
        </p:txBody>
      </p:sp>
      <p:sp>
        <p:nvSpPr>
          <p:cNvPr id="9" name="Footer Placeholder 5"/>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7255434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9"/>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69748" algn="l"/>
              </a:tabLst>
              <a:defRPr sz="5067" baseline="0">
                <a:solidFill>
                  <a:schemeClr val="accent1"/>
                </a:solidFill>
              </a:defRPr>
            </a:lvl1pPr>
          </a:lstStyle>
          <a:p>
            <a:r>
              <a:rPr lang="en-US" dirty="0" smtClean="0"/>
              <a:t>“Click to edit quote.”</a:t>
            </a:r>
            <a:endParaRPr lang="en-US" dirty="0"/>
          </a:p>
        </p:txBody>
      </p:sp>
      <p:sp>
        <p:nvSpPr>
          <p:cNvPr id="15" name="Text Placeholder 3"/>
          <p:cNvSpPr>
            <a:spLocks noGrp="1"/>
          </p:cNvSpPr>
          <p:nvPr>
            <p:ph type="body" sz="quarter" idx="13" hasCustomPrompt="1"/>
          </p:nvPr>
        </p:nvSpPr>
        <p:spPr bwMode="black">
          <a:xfrm>
            <a:off x="1387736" y="4126417"/>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838207" y="6356352"/>
            <a:ext cx="1358591" cy="365125"/>
          </a:xfrm>
        </p:spPr>
        <p:txBody>
          <a:bodyPr/>
          <a:lstStyle>
            <a:lvl1pPr>
              <a:defRPr>
                <a:solidFill>
                  <a:schemeClr val="bg1"/>
                </a:solidFill>
              </a:defRPr>
            </a:lvl1pPr>
          </a:lstStyle>
          <a:p>
            <a:fld id="{3A57E0D2-D585-4646-A2E4-57FFD401618D}" type="datetime1">
              <a:rPr lang="en-US" smtClean="0">
                <a:solidFill>
                  <a:srgbClr val="FFFFFF"/>
                </a:solidFill>
              </a:rPr>
              <a:t>7/8/2020</a:t>
            </a:fld>
            <a:endParaRPr lang="en-US" dirty="0">
              <a:solidFill>
                <a:srgbClr val="FFFFFF"/>
              </a:solidFill>
            </a:endParaRPr>
          </a:p>
        </p:txBody>
      </p:sp>
      <p:sp>
        <p:nvSpPr>
          <p:cNvPr id="18" name="Footer Placeholder 5"/>
          <p:cNvSpPr>
            <a:spLocks noGrp="1"/>
          </p:cNvSpPr>
          <p:nvPr>
            <p:ph type="ftr" sz="quarter" idx="3"/>
          </p:nvPr>
        </p:nvSpPr>
        <p:spPr bwMode="white">
          <a:xfrm>
            <a:off x="3302184"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9"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715863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9" name="Picture Placeholder 3"/>
          <p:cNvSpPr>
            <a:spLocks noGrp="1"/>
          </p:cNvSpPr>
          <p:nvPr>
            <p:ph type="pic" sz="quarter" idx="13" hasCustomPrompt="1"/>
          </p:nvPr>
        </p:nvSpPr>
        <p:spPr bwMode="gray">
          <a:xfrm>
            <a:off x="0" y="1219197"/>
            <a:ext cx="12192000" cy="5638803"/>
          </a:xfrm>
        </p:spPr>
        <p:txBody>
          <a:bodyPr/>
          <a:lstStyle/>
          <a:p>
            <a:r>
              <a:rPr lang="en-US" dirty="0" smtClean="0"/>
              <a:t>Click Icon to add picture</a:t>
            </a:r>
            <a:endParaRPr lang="en-US" dirty="0"/>
          </a:p>
        </p:txBody>
      </p:sp>
      <p:sp>
        <p:nvSpPr>
          <p:cNvPr id="7" name="Content Placeholder 4"/>
          <p:cNvSpPr>
            <a:spLocks noGrp="1"/>
          </p:cNvSpPr>
          <p:nvPr>
            <p:ph idx="1"/>
          </p:nvPr>
        </p:nvSpPr>
        <p:spPr bwMode="auto">
          <a:xfrm>
            <a:off x="0" y="1921335"/>
            <a:ext cx="5683624" cy="4234543"/>
          </a:xfrm>
          <a:solidFill>
            <a:schemeClr val="tx1">
              <a:alpha val="88000"/>
            </a:schemeClr>
          </a:solidFill>
        </p:spPr>
        <p:txBody>
          <a:bodyPr rIns="205715" anchor="ctr"/>
          <a:lstStyle>
            <a:lvl1pPr marL="685702" indent="-228568">
              <a:lnSpc>
                <a:spcPct val="100000"/>
              </a:lnSpc>
              <a:spcBef>
                <a:spcPts val="0"/>
              </a:spcBef>
              <a:buClr>
                <a:schemeClr val="accent2"/>
              </a:buClr>
              <a:defRPr sz="2533">
                <a:solidFill>
                  <a:schemeClr val="bg1"/>
                </a:solidFill>
              </a:defRPr>
            </a:lvl1pPr>
            <a:lvl2pPr marL="1142830" indent="-228568">
              <a:lnSpc>
                <a:spcPct val="100000"/>
              </a:lnSpc>
              <a:buClr>
                <a:schemeClr val="accent2"/>
              </a:buClr>
              <a:defRPr sz="2133">
                <a:solidFill>
                  <a:schemeClr val="bg1"/>
                </a:solidFill>
              </a:defRPr>
            </a:lvl2pPr>
            <a:lvl3pPr marL="1599960" indent="-228568">
              <a:lnSpc>
                <a:spcPct val="100000"/>
              </a:lnSpc>
              <a:buClr>
                <a:schemeClr val="accent2"/>
              </a:buClr>
              <a:defRPr sz="1733">
                <a:solidFill>
                  <a:schemeClr val="bg1"/>
                </a:solidFill>
              </a:defRPr>
            </a:lvl3pPr>
            <a:lvl4pPr marL="2057091" indent="-228568">
              <a:lnSpc>
                <a:spcPct val="100000"/>
              </a:lnSpc>
              <a:buClr>
                <a:schemeClr val="accent2"/>
              </a:buClr>
              <a:defRPr sz="1733">
                <a:solidFill>
                  <a:schemeClr val="bg1"/>
                </a:solidFill>
              </a:defRPr>
            </a:lvl4pPr>
            <a:lvl5pPr marL="2514224" indent="-228568">
              <a:lnSpc>
                <a:spcPct val="100000"/>
              </a:lnSpc>
              <a:buClr>
                <a:schemeClr val="accent2"/>
              </a:buClr>
              <a:defRPr sz="1733">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46784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9" name="Picture Placeholder 2"/>
          <p:cNvSpPr>
            <a:spLocks noGrp="1"/>
          </p:cNvSpPr>
          <p:nvPr>
            <p:ph type="pic" sz="quarter" idx="13" hasCustomPrompt="1"/>
          </p:nvPr>
        </p:nvSpPr>
        <p:spPr bwMode="gray">
          <a:xfrm>
            <a:off x="0" y="1219197"/>
            <a:ext cx="12192000" cy="5638803"/>
          </a:xfrm>
        </p:spPr>
        <p:txBody>
          <a:bodyPr/>
          <a:lstStyle>
            <a:lvl1pPr>
              <a:defRPr baseline="0"/>
            </a:lvl1pPr>
          </a:lstStyle>
          <a:p>
            <a:r>
              <a:rPr lang="en-US" dirty="0" smtClean="0"/>
              <a:t>Click Icon to add picture</a:t>
            </a:r>
            <a:endParaRPr lang="en-US" dirty="0"/>
          </a:p>
        </p:txBody>
      </p:sp>
      <p:sp>
        <p:nvSpPr>
          <p:cNvPr id="7" name="Content Placeholder 3"/>
          <p:cNvSpPr>
            <a:spLocks noGrp="1"/>
          </p:cNvSpPr>
          <p:nvPr>
            <p:ph idx="1"/>
          </p:nvPr>
        </p:nvSpPr>
        <p:spPr bwMode="auto">
          <a:xfrm>
            <a:off x="0" y="1921335"/>
            <a:ext cx="5683624" cy="4234543"/>
          </a:xfrm>
          <a:solidFill>
            <a:schemeClr val="tx1">
              <a:alpha val="88000"/>
            </a:schemeClr>
          </a:solidFill>
        </p:spPr>
        <p:txBody>
          <a:bodyPr rIns="205715" anchor="ctr"/>
          <a:lstStyle>
            <a:lvl1pPr marL="685702" indent="-228568">
              <a:lnSpc>
                <a:spcPct val="100000"/>
              </a:lnSpc>
              <a:spcBef>
                <a:spcPts val="0"/>
              </a:spcBef>
              <a:buClr>
                <a:schemeClr val="accent2"/>
              </a:buClr>
              <a:defRPr sz="2533">
                <a:solidFill>
                  <a:schemeClr val="bg1"/>
                </a:solidFill>
              </a:defRPr>
            </a:lvl1pPr>
            <a:lvl2pPr marL="1142830" indent="-228568">
              <a:lnSpc>
                <a:spcPct val="100000"/>
              </a:lnSpc>
              <a:buClr>
                <a:schemeClr val="accent2"/>
              </a:buClr>
              <a:defRPr sz="2133">
                <a:solidFill>
                  <a:schemeClr val="bg1"/>
                </a:solidFill>
              </a:defRPr>
            </a:lvl2pPr>
            <a:lvl3pPr marL="1599960" indent="-228568">
              <a:lnSpc>
                <a:spcPct val="100000"/>
              </a:lnSpc>
              <a:buClr>
                <a:schemeClr val="accent2"/>
              </a:buClr>
              <a:defRPr sz="1733">
                <a:solidFill>
                  <a:schemeClr val="bg1"/>
                </a:solidFill>
              </a:defRPr>
            </a:lvl3pPr>
            <a:lvl4pPr marL="2057091" indent="-228568">
              <a:lnSpc>
                <a:spcPct val="100000"/>
              </a:lnSpc>
              <a:buClr>
                <a:schemeClr val="accent2"/>
              </a:buClr>
              <a:defRPr sz="1733">
                <a:solidFill>
                  <a:schemeClr val="bg1"/>
                </a:solidFill>
              </a:defRPr>
            </a:lvl4pPr>
            <a:lvl5pPr marL="2514224" indent="-228568">
              <a:lnSpc>
                <a:spcPct val="100000"/>
              </a:lnSpc>
              <a:buClr>
                <a:schemeClr val="accent2"/>
              </a:buClr>
              <a:defRPr sz="1733">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15480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211" algn="l"/>
                <a:tab pos="3769748" algn="l"/>
              </a:tabLst>
              <a:defRPr sz="5467"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97214753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8" name="Title 2"/>
          <p:cNvSpPr>
            <a:spLocks noGrp="1"/>
          </p:cNvSpPr>
          <p:nvPr>
            <p:ph type="title" hasCustomPrompt="1"/>
          </p:nvPr>
        </p:nvSpPr>
        <p:spPr bwMode="auto">
          <a:xfrm>
            <a:off x="7289731" y="901319"/>
            <a:ext cx="4661388" cy="4661388"/>
          </a:xfrm>
          <a:prstGeom prst="ellipse">
            <a:avLst/>
          </a:prstGeom>
          <a:solidFill>
            <a:srgbClr val="003865">
              <a:alpha val="87843"/>
            </a:srgbClr>
          </a:solidFill>
        </p:spPr>
        <p:txBody>
          <a:bodyPr>
            <a:noAutofit/>
          </a:bodyPr>
          <a:lstStyle>
            <a:lvl1pPr algn="ctr">
              <a:tabLst>
                <a:tab pos="2341211" algn="l"/>
                <a:tab pos="3769748" algn="l"/>
              </a:tabLst>
              <a:defRPr sz="5467" baseline="0">
                <a:solidFill>
                  <a:schemeClr val="bg1"/>
                </a:solidFill>
              </a:defRPr>
            </a:lvl1pPr>
          </a:lstStyle>
          <a:p>
            <a:r>
              <a:rPr lang="en-US" dirty="0" smtClean="0"/>
              <a:t>Click to edit title</a:t>
            </a:r>
            <a:endParaRPr lang="en-US" dirty="0"/>
          </a:p>
        </p:txBody>
      </p:sp>
      <p:sp>
        <p:nvSpPr>
          <p:cNvPr id="12" name="Text Placeholder 3"/>
          <p:cNvSpPr>
            <a:spLocks noGrp="1"/>
          </p:cNvSpPr>
          <p:nvPr>
            <p:ph type="body" sz="quarter" idx="16" hasCustomPrompt="1"/>
          </p:nvPr>
        </p:nvSpPr>
        <p:spPr bwMode="auto">
          <a:xfrm>
            <a:off x="6054755" y="398667"/>
            <a:ext cx="2155300" cy="2155300"/>
          </a:xfrm>
          <a:prstGeom prst="ellipse">
            <a:avLst/>
          </a:prstGeom>
          <a:solidFill>
            <a:srgbClr val="78BE21">
              <a:alpha val="87843"/>
            </a:srgbClr>
          </a:solidFill>
        </p:spPr>
        <p:txBody>
          <a:bodyPr anchor="ctr">
            <a:normAutofit/>
          </a:bodyPr>
          <a:lstStyle>
            <a:lvl1pPr marL="0" indent="0" algn="ctr">
              <a:buNone/>
              <a:defRPr sz="2533" baseline="0">
                <a:solidFill>
                  <a:schemeClr val="tx2"/>
                </a:solidFill>
                <a:latin typeface="+mn-lt"/>
              </a:defRPr>
            </a:lvl1pPr>
          </a:lstStyle>
          <a:p>
            <a:pPr lvl="0"/>
            <a:r>
              <a:rPr lang="en-US" dirty="0" smtClean="0"/>
              <a:t>Second Point</a:t>
            </a:r>
            <a:endParaRPr lang="en-US" dirty="0"/>
          </a:p>
        </p:txBody>
      </p:sp>
      <p:sp>
        <p:nvSpPr>
          <p:cNvPr id="13" name="Text Placeholder 4"/>
          <p:cNvSpPr>
            <a:spLocks noGrp="1"/>
          </p:cNvSpPr>
          <p:nvPr>
            <p:ph type="body" sz="quarter" idx="17" hasCustomPrompt="1"/>
          </p:nvPr>
        </p:nvSpPr>
        <p:spPr bwMode="auto">
          <a:xfrm>
            <a:off x="5679057" y="3827625"/>
            <a:ext cx="2637979" cy="2637979"/>
          </a:xfrm>
          <a:prstGeom prst="ellipse">
            <a:avLst/>
          </a:prstGeom>
          <a:solidFill>
            <a:srgbClr val="000000">
              <a:alpha val="87843"/>
            </a:srgbClr>
          </a:solidFill>
        </p:spPr>
        <p:txBody>
          <a:bodyPr anchor="ctr">
            <a:normAutofit/>
          </a:bodyPr>
          <a:lstStyle>
            <a:lvl1pPr marL="0" indent="0" algn="ctr">
              <a:buNone/>
              <a:defRPr sz="2533"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14725561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5" name="Title 2"/>
          <p:cNvSpPr>
            <a:spLocks noGrp="1"/>
          </p:cNvSpPr>
          <p:nvPr>
            <p:ph type="title" hasCustomPrompt="1"/>
          </p:nvPr>
        </p:nvSpPr>
        <p:spPr bwMode="auto">
          <a:xfrm>
            <a:off x="2299477" y="1609869"/>
            <a:ext cx="7593051" cy="3638267"/>
          </a:xfrm>
          <a:solidFill>
            <a:srgbClr val="003865">
              <a:alpha val="87843"/>
            </a:srgbClr>
          </a:solidFill>
        </p:spPr>
        <p:txBody>
          <a:bodyPr>
            <a:noAutofit/>
          </a:bodyPr>
          <a:lstStyle>
            <a:lvl1pPr algn="ctr">
              <a:spcAft>
                <a:spcPts val="1000"/>
              </a:spcAft>
              <a:tabLst>
                <a:tab pos="3769748" algn="l"/>
              </a:tabLst>
              <a:defRPr sz="7066"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6033625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8"/>
            <a:ext cx="10515600" cy="1340989"/>
          </a:xfrm>
        </p:spPr>
        <p:txBody>
          <a:bodyPr>
            <a:noAutofit/>
          </a:bodyPr>
          <a:lstStyle>
            <a:lvl1pPr algn="ctr">
              <a:tabLst>
                <a:tab pos="3769748" algn="l"/>
              </a:tabLst>
              <a:defRPr sz="7066">
                <a:solidFill>
                  <a:schemeClr val="accent2"/>
                </a:solidFill>
              </a:defRPr>
            </a:lvl1pPr>
          </a:lstStyle>
          <a:p>
            <a:r>
              <a:rPr lang="en-US" dirty="0" smtClean="0"/>
              <a:t>Quote or Statement</a:t>
            </a:r>
            <a:endParaRPr lang="en-US" dirty="0"/>
          </a:p>
        </p:txBody>
      </p:sp>
      <p:sp>
        <p:nvSpPr>
          <p:cNvPr id="10" name="Text Placeholder 2"/>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3"/>
          <p:cNvSpPr>
            <a:spLocks noGrp="1"/>
          </p:cNvSpPr>
          <p:nvPr>
            <p:ph type="dt" sz="half" idx="10"/>
          </p:nvPr>
        </p:nvSpPr>
        <p:spPr bwMode="white"/>
        <p:txBody>
          <a:bodyPr/>
          <a:lstStyle>
            <a:lvl1pPr>
              <a:defRPr>
                <a:solidFill>
                  <a:schemeClr val="bg1"/>
                </a:solidFill>
              </a:defRPr>
            </a:lvl1pPr>
          </a:lstStyle>
          <a:p>
            <a:fld id="{FA24987F-28EA-4EDC-BD03-24E44468D70C}"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43568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9"/>
            <a:ext cx="12192000" cy="1199223"/>
          </a:xfrm>
          <a:prstGeom prst="rect">
            <a:avLst/>
          </a:prstGeom>
          <a:solidFill>
            <a:schemeClr val="accent1"/>
          </a:solidFill>
        </p:spPr>
        <p:txBody>
          <a:bodyPr vert="horz" lIns="91431" tIns="45719" rIns="91431" bIns="45719"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2" name="Title 2"/>
          <p:cNvSpPr>
            <a:spLocks noGrp="1"/>
          </p:cNvSpPr>
          <p:nvPr>
            <p:ph type="ctrTitle" hasCustomPrompt="1"/>
          </p:nvPr>
        </p:nvSpPr>
        <p:spPr bwMode="white">
          <a:xfrm>
            <a:off x="266700" y="4188573"/>
            <a:ext cx="11658600" cy="1199223"/>
          </a:xfrm>
          <a:no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3"/>
          <p:cNvSpPr/>
          <p:nvPr userDrawn="1"/>
        </p:nvSpPr>
        <p:spPr bwMode="auto">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A0F4E74D-1604-492A-9E6A-6263DE6EF57B}" type="datetime1">
              <a:rPr lang="en-US" smtClean="0">
                <a:solidFill>
                  <a:srgbClr val="000000"/>
                </a:solidFill>
              </a:rPr>
              <a:t>7/8/2020</a:t>
            </a:fld>
            <a:endParaRPr lang="en-US" dirty="0">
              <a:solidFill>
                <a:srgbClr val="000000"/>
              </a:solidFill>
            </a:endParaRPr>
          </a:p>
        </p:txBody>
      </p:sp>
      <p:sp>
        <p:nvSpPr>
          <p:cNvPr id="9" name="Footer Placeholder 6"/>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5"/>
            <a:ext cx="12192000" cy="22987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99865442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sz="9333" dirty="0">
              <a:solidFill>
                <a:srgbClr val="78BE21"/>
              </a:solidFill>
            </a:endParaRPr>
          </a:p>
        </p:txBody>
      </p:sp>
      <p:sp>
        <p:nvSpPr>
          <p:cNvPr id="7" name="Title 2"/>
          <p:cNvSpPr>
            <a:spLocks noGrp="1"/>
          </p:cNvSpPr>
          <p:nvPr>
            <p:ph type="title" hasCustomPrompt="1"/>
          </p:nvPr>
        </p:nvSpPr>
        <p:spPr bwMode="white">
          <a:xfrm>
            <a:off x="266700" y="1389688"/>
            <a:ext cx="11658600" cy="1340989"/>
          </a:xfrm>
          <a:noFill/>
        </p:spPr>
        <p:txBody>
          <a:bodyPr>
            <a:noAutofit/>
          </a:bodyPr>
          <a:lstStyle>
            <a:lvl1pPr algn="ctr">
              <a:tabLst>
                <a:tab pos="3769748" algn="l"/>
              </a:tabLst>
              <a:defRPr sz="7066">
                <a:solidFill>
                  <a:schemeClr val="accent2"/>
                </a:solidFill>
              </a:defRPr>
            </a:lvl1pPr>
          </a:lstStyle>
          <a:p>
            <a:r>
              <a:rPr lang="en-US" dirty="0" smtClean="0"/>
              <a:t>Quote or Statement</a:t>
            </a:r>
            <a:endParaRPr lang="en-US" dirty="0"/>
          </a:p>
        </p:txBody>
      </p:sp>
      <p:sp>
        <p:nvSpPr>
          <p:cNvPr id="8" name="Text Placeholder 3"/>
          <p:cNvSpPr>
            <a:spLocks noGrp="1"/>
          </p:cNvSpPr>
          <p:nvPr>
            <p:ph type="body" sz="quarter" idx="13" hasCustomPrompt="1"/>
          </p:nvPr>
        </p:nvSpPr>
        <p:spPr bwMode="black">
          <a:xfrm>
            <a:off x="838200" y="2925701"/>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black"/>
        <p:txBody>
          <a:bodyPr/>
          <a:lstStyle/>
          <a:p>
            <a:fld id="{4D7F04E4-B595-4EDB-9B48-1EC8ABA97572}" type="datetime1">
              <a:rPr lang="en-US" smtClean="0">
                <a:solidFill>
                  <a:srgbClr val="000000"/>
                </a:solidFill>
              </a:rPr>
              <a:t>7/8/2020</a:t>
            </a:fld>
            <a:endParaRPr lang="en-US" dirty="0">
              <a:solidFill>
                <a:srgbClr val="000000"/>
              </a:solidFill>
            </a:endParaRPr>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49700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smtClean="0"/>
              <a:t>Click icon to edit background picture</a:t>
            </a:r>
            <a:endParaRPr lang="en-US" dirty="0"/>
          </a:p>
        </p:txBody>
      </p:sp>
      <p:sp>
        <p:nvSpPr>
          <p:cNvPr id="12" name="Title 2"/>
          <p:cNvSpPr>
            <a:spLocks noGrp="1"/>
          </p:cNvSpPr>
          <p:nvPr>
            <p:ph type="title" hasCustomPrompt="1"/>
          </p:nvPr>
        </p:nvSpPr>
        <p:spPr bwMode="white">
          <a:xfrm>
            <a:off x="838200" y="1389688"/>
            <a:ext cx="10515600" cy="1340989"/>
          </a:xfrm>
        </p:spPr>
        <p:txBody>
          <a:bodyPr>
            <a:noAutofit/>
          </a:bodyPr>
          <a:lstStyle>
            <a:lvl1pPr algn="ctr">
              <a:tabLst>
                <a:tab pos="3769748" algn="l"/>
              </a:tabLst>
              <a:defRPr sz="7066">
                <a:solidFill>
                  <a:schemeClr val="bg1"/>
                </a:solidFill>
              </a:defRPr>
            </a:lvl1pPr>
          </a:lstStyle>
          <a:p>
            <a:r>
              <a:rPr lang="en-US" dirty="0" smtClean="0"/>
              <a:t>Quote or Statement</a:t>
            </a:r>
            <a:endParaRPr lang="en-US" dirty="0"/>
          </a:p>
        </p:txBody>
      </p:sp>
      <p:sp>
        <p:nvSpPr>
          <p:cNvPr id="13" name="Text Placeholder 3"/>
          <p:cNvSpPr>
            <a:spLocks noGrp="1"/>
          </p:cNvSpPr>
          <p:nvPr>
            <p:ph type="body" sz="quarter" idx="13" hasCustomPrompt="1"/>
          </p:nvPr>
        </p:nvSpPr>
        <p:spPr bwMode="white">
          <a:xfrm>
            <a:off x="838200" y="2925701"/>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white"/>
        <p:txBody>
          <a:bodyPr/>
          <a:lstStyle>
            <a:lvl1pPr>
              <a:defRPr>
                <a:solidFill>
                  <a:schemeClr val="bg1"/>
                </a:solidFill>
              </a:defRPr>
            </a:lvl1pPr>
          </a:lstStyle>
          <a:p>
            <a:fld id="{47D48D23-9E69-4772-853B-2A3D2488215E}" type="datetime1">
              <a:rPr lang="en-US" smtClean="0">
                <a:solidFill>
                  <a:srgbClr val="FFFFFF"/>
                </a:solidFill>
              </a:rPr>
              <a:t>7/8/2020</a:t>
            </a:fld>
            <a:endParaRPr lang="en-US" dirty="0">
              <a:solidFill>
                <a:srgbClr val="FFFFFF"/>
              </a:solidFill>
            </a:endParaRPr>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5079118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7"/>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sz="9333" dirty="0">
              <a:solidFill>
                <a:srgbClr val="FFFFFF"/>
              </a:solidFill>
            </a:endParaRPr>
          </a:p>
        </p:txBody>
      </p:sp>
      <p:sp>
        <p:nvSpPr>
          <p:cNvPr id="7" name="Title 2"/>
          <p:cNvSpPr>
            <a:spLocks noGrp="1"/>
          </p:cNvSpPr>
          <p:nvPr>
            <p:ph type="title" hasCustomPrompt="1"/>
          </p:nvPr>
        </p:nvSpPr>
        <p:spPr bwMode="white">
          <a:xfrm>
            <a:off x="266700" y="1651380"/>
            <a:ext cx="11658600" cy="1733267"/>
          </a:xfrm>
          <a:noFill/>
        </p:spPr>
        <p:txBody>
          <a:bodyPr>
            <a:noAutofit/>
          </a:bodyPr>
          <a:lstStyle>
            <a:lvl1pPr algn="ctr">
              <a:tabLst>
                <a:tab pos="3769748" algn="l"/>
              </a:tabLst>
              <a:defRPr sz="7066">
                <a:solidFill>
                  <a:schemeClr val="bg1"/>
                </a:solidFill>
              </a:defRPr>
            </a:lvl1pPr>
          </a:lstStyle>
          <a:p>
            <a:r>
              <a:rPr lang="en-US" dirty="0" smtClean="0"/>
              <a:t>Thank you!</a:t>
            </a:r>
            <a:endParaRPr lang="en-US" dirty="0"/>
          </a:p>
        </p:txBody>
      </p:sp>
      <p:sp>
        <p:nvSpPr>
          <p:cNvPr id="8" name="Text Placeholder 2"/>
          <p:cNvSpPr>
            <a:spLocks noGrp="1"/>
          </p:cNvSpPr>
          <p:nvPr>
            <p:ph type="body" sz="quarter" idx="13" hasCustomPrompt="1"/>
          </p:nvPr>
        </p:nvSpPr>
        <p:spPr bwMode="black">
          <a:xfrm>
            <a:off x="838200" y="3521130"/>
            <a:ext cx="10515600" cy="2681375"/>
          </a:xfrm>
        </p:spPr>
        <p:txBody>
          <a:bodyPr anchor="ctr"/>
          <a:lstStyle>
            <a:lvl1pPr marL="0" indent="0" algn="ctr">
              <a:lnSpc>
                <a:spcPct val="100000"/>
              </a:lnSpc>
              <a:spcBef>
                <a:spcPts val="0"/>
              </a:spcBef>
              <a:buNone/>
              <a:defRPr baseline="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3"/>
          <p:cNvSpPr>
            <a:spLocks noGrp="1"/>
          </p:cNvSpPr>
          <p:nvPr>
            <p:ph type="dt" sz="half" idx="10"/>
          </p:nvPr>
        </p:nvSpPr>
        <p:spPr bwMode="black"/>
        <p:txBody>
          <a:bodyPr/>
          <a:lstStyle>
            <a:lvl1pPr>
              <a:defRPr>
                <a:solidFill>
                  <a:schemeClr val="tx2"/>
                </a:solidFill>
              </a:defRPr>
            </a:lvl1pPr>
          </a:lstStyle>
          <a:p>
            <a:fld id="{9E23A44B-1FB1-48F8-A9B6-DA975BFA101B}" type="datetime1">
              <a:rPr lang="en-US" smtClean="0">
                <a:solidFill>
                  <a:srgbClr val="000000"/>
                </a:solidFill>
              </a:rPr>
              <a:t>7/8/2020</a:t>
            </a:fld>
            <a:endParaRPr lang="en-US" dirty="0">
              <a:solidFill>
                <a:srgbClr val="000000"/>
              </a:solidFill>
            </a:endParaRPr>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6"/>
          <p:cNvSpPr/>
          <p:nvPr userDrawn="1"/>
        </p:nvSpPr>
        <p:spPr bwMode="white">
          <a:xfrm>
            <a:off x="0" y="3"/>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7"/>
            <a:ext cx="3200400" cy="1111147"/>
          </a:xfrm>
          <a:prstGeom prst="rect">
            <a:avLst/>
          </a:prstGeom>
        </p:spPr>
      </p:pic>
    </p:spTree>
    <p:extLst>
      <p:ext uri="{BB962C8B-B14F-4D97-AF65-F5344CB8AC3E}">
        <p14:creationId xmlns:p14="http://schemas.microsoft.com/office/powerpoint/2010/main" val="31875902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69748" algn="l"/>
              </a:tabLst>
              <a:defRPr sz="7066">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6CFCCAAE-226C-4FFC-B519-8997063395C9}" type="datetime1">
              <a:rPr lang="en-US" smtClean="0">
                <a:solidFill>
                  <a:srgbClr val="FFFFFF"/>
                </a:solidFill>
              </a:rPr>
              <a:t>7/8/2020</a:t>
            </a:fld>
            <a:endParaRPr lang="en-US" dirty="0">
              <a:solidFill>
                <a:srgbClr val="FFFFFF"/>
              </a:solidFill>
            </a:endParaRPr>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bwMode="white">
          <a:xfrm>
            <a:off x="0" y="3"/>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7"/>
            <a:ext cx="3200400" cy="1111147"/>
          </a:xfrm>
          <a:prstGeom prst="rect">
            <a:avLst/>
          </a:prstGeom>
        </p:spPr>
      </p:pic>
    </p:spTree>
    <p:extLst>
      <p:ext uri="{BB962C8B-B14F-4D97-AF65-F5344CB8AC3E}">
        <p14:creationId xmlns:p14="http://schemas.microsoft.com/office/powerpoint/2010/main" val="5118426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 Photo Light">
    <p:spTree>
      <p:nvGrpSpPr>
        <p:cNvPr id="1" name=""/>
        <p:cNvGrpSpPr/>
        <p:nvPr/>
      </p:nvGrpSpPr>
      <p:grpSpPr>
        <a:xfrm>
          <a:off x="0" y="0"/>
          <a:ext cx="0" cy="0"/>
          <a:chOff x="0" y="0"/>
          <a:chExt cx="0" cy="0"/>
        </a:xfrm>
      </p:grpSpPr>
      <p:sp>
        <p:nvSpPr>
          <p:cNvPr id="7" name="Rectangle 6"/>
          <p:cNvSpPr/>
          <p:nvPr userDrawn="1"/>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2" name="Title 1"/>
          <p:cNvSpPr>
            <a:spLocks noGrp="1"/>
          </p:cNvSpPr>
          <p:nvPr>
            <p:ph type="title" hasCustomPrompt="1"/>
          </p:nvPr>
        </p:nvSpPr>
        <p:spPr>
          <a:xfrm>
            <a:off x="3048" y="4186256"/>
            <a:ext cx="12188952" cy="1197864"/>
          </a:xfrm>
          <a:solidFill>
            <a:schemeClr val="tx1"/>
          </a:solidFill>
        </p:spPr>
        <p:txBody>
          <a:bodyPr/>
          <a:lstStyle>
            <a:lvl1pPr algn="ctr">
              <a:defRPr>
                <a:solidFill>
                  <a:schemeClr val="bg1"/>
                </a:solidFill>
              </a:defRPr>
            </a:lvl1pPr>
          </a:lstStyle>
          <a:p>
            <a:r>
              <a:rPr lang="en-US" dirty="0" smtClean="0"/>
              <a:t>Click to edit section title</a:t>
            </a:r>
            <a:endParaRPr lang="en-US" dirty="0"/>
          </a:p>
        </p:txBody>
      </p:sp>
      <p:sp>
        <p:nvSpPr>
          <p:cNvPr id="3" name="Date Placeholder 2"/>
          <p:cNvSpPr>
            <a:spLocks noGrp="1"/>
          </p:cNvSpPr>
          <p:nvPr>
            <p:ph type="dt" sz="half" idx="10"/>
          </p:nvPr>
        </p:nvSpPr>
        <p:spPr/>
        <p:txBody>
          <a:bodyPr/>
          <a:lstStyle/>
          <a:p>
            <a:fld id="{0F5E447A-B350-4FC4-8A4B-97836439A1C9}" type="datetime1">
              <a:rPr lang="en-US" smtClean="0">
                <a:solidFill>
                  <a:srgbClr val="000000"/>
                </a:solidFill>
              </a:rPr>
              <a:t>7/8/2020</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000000"/>
                </a:solidFill>
              </a:rPr>
              <a:t>Minnesota Department of Human Services </a:t>
            </a:r>
            <a:r>
              <a:rPr lang="en-US" smtClean="0">
                <a:solidFill>
                  <a:srgbClr val="003865"/>
                </a:solidFill>
              </a:rPr>
              <a:t>|</a:t>
            </a:r>
            <a:r>
              <a:rPr lang="en-US" smtClean="0">
                <a:solidFill>
                  <a:srgbClr val="000000"/>
                </a:solidFill>
              </a:rPr>
              <a:t> mn.gov/dhs</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6"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2402" y="444411"/>
            <a:ext cx="4448641" cy="931111"/>
          </a:xfrm>
          <a:prstGeom prst="rect">
            <a:avLst/>
          </a:prstGeom>
        </p:spPr>
      </p:pic>
      <p:sp>
        <p:nvSpPr>
          <p:cNvPr id="8" name="Picture Placeholder 2"/>
          <p:cNvSpPr>
            <a:spLocks noGrp="1"/>
          </p:cNvSpPr>
          <p:nvPr>
            <p:ph type="pic" sz="quarter" idx="13" hasCustomPrompt="1"/>
          </p:nvPr>
        </p:nvSpPr>
        <p:spPr>
          <a:xfrm>
            <a:off x="0" y="1789115"/>
            <a:ext cx="12192000" cy="2298700"/>
          </a:xfrm>
        </p:spPr>
        <p:txBody>
          <a:bodyPr/>
          <a:lstStyle/>
          <a:p>
            <a:r>
              <a:rPr lang="en-US" dirty="0" smtClean="0"/>
              <a:t>Click Icon to add picture</a:t>
            </a:r>
            <a:endParaRPr lang="en-US" dirty="0"/>
          </a:p>
        </p:txBody>
      </p:sp>
      <p:sp>
        <p:nvSpPr>
          <p:cNvPr id="9" name="Text Placeholder 10"/>
          <p:cNvSpPr>
            <a:spLocks noGrp="1"/>
          </p:cNvSpPr>
          <p:nvPr>
            <p:ph type="body" sz="quarter" idx="14" hasCustomPrompt="1"/>
          </p:nvPr>
        </p:nvSpPr>
        <p:spPr>
          <a:xfrm>
            <a:off x="2802469" y="5548173"/>
            <a:ext cx="6587067" cy="649795"/>
          </a:xfrm>
        </p:spPr>
        <p:txBody>
          <a:bodyPr>
            <a:normAutofit/>
          </a:bodyPr>
          <a:lstStyle>
            <a:lvl1pPr marL="0" indent="0" algn="ctr">
              <a:spcBef>
                <a:spcPts val="0"/>
              </a:spcBef>
              <a:buNone/>
              <a:defRPr sz="1867" baseline="0"/>
            </a:lvl1pPr>
          </a:lstStyle>
          <a:p>
            <a:r>
              <a:rPr lang="en-US" sz="1867" dirty="0" err="1" smtClean="0"/>
              <a:t>Firstname</a:t>
            </a:r>
            <a:r>
              <a:rPr lang="en-US" sz="1867" dirty="0" smtClean="0"/>
              <a:t> </a:t>
            </a:r>
            <a:r>
              <a:rPr lang="en-US" sz="1867" dirty="0" err="1" smtClean="0"/>
              <a:t>Lastname</a:t>
            </a:r>
            <a:r>
              <a:rPr lang="en-US" sz="1867" dirty="0" smtClean="0"/>
              <a:t> | Job Title</a:t>
            </a:r>
          </a:p>
        </p:txBody>
      </p:sp>
    </p:spTree>
    <p:extLst>
      <p:ext uri="{BB962C8B-B14F-4D97-AF65-F5344CB8AC3E}">
        <p14:creationId xmlns:p14="http://schemas.microsoft.com/office/powerpoint/2010/main" val="2140688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10"/>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5016773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smtClean="0"/>
              <a:t>Slide title – 2 col / 2 row</a:t>
            </a:r>
            <a:endParaRPr lang="en-US" dirty="0"/>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smtClean="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smtClean="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smtClean="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smtClean="0"/>
              <a:t>Click icon to insert picture, etc.</a:t>
            </a:r>
          </a:p>
        </p:txBody>
      </p:sp>
    </p:spTree>
    <p:extLst>
      <p:ext uri="{BB962C8B-B14F-4D97-AF65-F5344CB8AC3E}">
        <p14:creationId xmlns:p14="http://schemas.microsoft.com/office/powerpoint/2010/main" val="398672094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5"/>
            <a:ext cx="12192000" cy="1295183"/>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12" name="Title 2"/>
          <p:cNvSpPr>
            <a:spLocks noGrp="1"/>
          </p:cNvSpPr>
          <p:nvPr>
            <p:ph type="ctrTitle" hasCustomPrompt="1"/>
          </p:nvPr>
        </p:nvSpPr>
        <p:spPr bwMode="white">
          <a:xfrm>
            <a:off x="266700" y="4092605"/>
            <a:ext cx="11658600" cy="1295183"/>
          </a:xfrm>
          <a:noFill/>
        </p:spPr>
        <p:txBody>
          <a:bodyPr wrap="square" lIns="137153" tIns="68577" rIns="137153" bIns="68577"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white">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6" name="Text Placeholder 4"/>
          <p:cNvSpPr>
            <a:spLocks noGrp="1"/>
          </p:cNvSpPr>
          <p:nvPr>
            <p:ph type="body" sz="quarter" idx="17" hasCustomPrompt="1"/>
          </p:nvPr>
        </p:nvSpPr>
        <p:spPr bwMode="black">
          <a:xfrm>
            <a:off x="838200" y="5644888"/>
            <a:ext cx="10515600" cy="711465"/>
          </a:xfrm>
        </p:spPr>
        <p:txBody>
          <a:bodyPr>
            <a:normAutofit/>
          </a:bodyPr>
          <a:lstStyle>
            <a:lvl1pPr marL="0" indent="0" algn="ctr">
              <a:buNone/>
              <a:defRPr sz="2400">
                <a:solidFill>
                  <a:schemeClr val="tx2"/>
                </a:solidFill>
              </a:defRPr>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3C3E2469-60FF-4045-BF11-D14E234A569F}" type="datetime1">
              <a:rPr lang="en-US" smtClean="0">
                <a:solidFill>
                  <a:srgbClr val="000000"/>
                </a:solidFill>
              </a:rPr>
              <a:t>7/8/2020</a:t>
            </a:fld>
            <a:endParaRPr lang="en-US" dirty="0">
              <a:solidFill>
                <a:srgbClr val="000000"/>
              </a:solidFill>
            </a:endParaRPr>
          </a:p>
        </p:txBody>
      </p:sp>
      <p:sp>
        <p:nvSpPr>
          <p:cNvPr id="9" name="Footer Placeholder 6"/>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2"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1520" y="970849"/>
            <a:ext cx="6468960" cy="2245959"/>
          </a:xfrm>
          <a:prstGeom prst="rect">
            <a:avLst/>
          </a:prstGeom>
        </p:spPr>
      </p:pic>
    </p:spTree>
    <p:extLst>
      <p:ext uri="{BB962C8B-B14F-4D97-AF65-F5344CB8AC3E}">
        <p14:creationId xmlns:p14="http://schemas.microsoft.com/office/powerpoint/2010/main" val="333495923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7"/>
            <a:ext cx="12192000" cy="1295183"/>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13" name="Title 2"/>
          <p:cNvSpPr>
            <a:spLocks noGrp="1"/>
          </p:cNvSpPr>
          <p:nvPr>
            <p:ph type="ctrTitle" hasCustomPrompt="1"/>
          </p:nvPr>
        </p:nvSpPr>
        <p:spPr bwMode="black">
          <a:xfrm>
            <a:off x="266700" y="4092605"/>
            <a:ext cx="11658600" cy="1295183"/>
          </a:xfrm>
          <a:noFill/>
        </p:spPr>
        <p:txBody>
          <a:bodyPr wrap="square" lIns="137153" tIns="68577" rIns="137153" bIns="68577" anchor="ctr">
            <a:normAutofit/>
          </a:bodyPr>
          <a:lstStyle>
            <a:lvl1pPr algn="ctr">
              <a:defRPr sz="3600">
                <a:solidFill>
                  <a:schemeClr val="tx2"/>
                </a:solidFill>
              </a:defRPr>
            </a:lvl1pPr>
          </a:lstStyle>
          <a:p>
            <a:r>
              <a:rPr lang="en-US" dirty="0" smtClean="0"/>
              <a:t>Click to enter the slideshow title</a:t>
            </a:r>
            <a:endParaRPr lang="en-US" dirty="0"/>
          </a:p>
        </p:txBody>
      </p:sp>
      <p:sp>
        <p:nvSpPr>
          <p:cNvPr id="3" name="Rectangle 3"/>
          <p:cNvSpPr/>
          <p:nvPr userDrawn="1"/>
        </p:nvSpPr>
        <p:spPr bwMode="white">
          <a:xfrm>
            <a:off x="0" y="5387788"/>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8" name="Text Placeholder 4"/>
          <p:cNvSpPr>
            <a:spLocks noGrp="1"/>
          </p:cNvSpPr>
          <p:nvPr>
            <p:ph type="body" sz="quarter" idx="17" hasCustomPrompt="1"/>
          </p:nvPr>
        </p:nvSpPr>
        <p:spPr bwMode="black">
          <a:xfrm>
            <a:off x="838200" y="5644888"/>
            <a:ext cx="10515600" cy="711465"/>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AF7A330A-E6DE-4FFF-AB46-66C4F1865721}" type="datetime1">
              <a:rPr lang="en-US" smtClean="0">
                <a:solidFill>
                  <a:srgbClr val="000000"/>
                </a:solidFill>
              </a:rPr>
              <a:t>7/8/2020</a:t>
            </a:fld>
            <a:endParaRPr lang="en-US" dirty="0">
              <a:solidFill>
                <a:srgbClr val="000000"/>
              </a:solidFill>
            </a:endParaRPr>
          </a:p>
        </p:txBody>
      </p:sp>
      <p:sp>
        <p:nvSpPr>
          <p:cNvPr id="9" name="Footer Placeholder 6"/>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4"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1824" y="970849"/>
            <a:ext cx="6468361" cy="2245959"/>
          </a:xfrm>
          <a:prstGeom prst="rect">
            <a:avLst/>
          </a:prstGeom>
        </p:spPr>
      </p:pic>
    </p:spTree>
    <p:extLst>
      <p:ext uri="{BB962C8B-B14F-4D97-AF65-F5344CB8AC3E}">
        <p14:creationId xmlns:p14="http://schemas.microsoft.com/office/powerpoint/2010/main" val="382465126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41"/>
            <a:ext cx="12192000" cy="1295183"/>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2" name="Title 2"/>
          <p:cNvSpPr>
            <a:spLocks noGrp="1"/>
          </p:cNvSpPr>
          <p:nvPr>
            <p:ph type="ctrTitle" hasCustomPrompt="1"/>
          </p:nvPr>
        </p:nvSpPr>
        <p:spPr bwMode="white">
          <a:xfrm>
            <a:off x="266700" y="3477841"/>
            <a:ext cx="11658600" cy="1295183"/>
          </a:xfrm>
          <a:noFill/>
        </p:spPr>
        <p:txBody>
          <a:bodyPr wrap="square" lIns="137153" tIns="68577" rIns="137153" bIns="68577"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auto">
          <a:xfrm>
            <a:off x="0" y="4773020"/>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9"/>
            <a:ext cx="3200400" cy="1111147"/>
          </a:xfrm>
          <a:prstGeom prst="rect">
            <a:avLst/>
          </a:prstGeom>
        </p:spPr>
      </p:pic>
      <p:sp>
        <p:nvSpPr>
          <p:cNvPr id="9" name="Footer Placeholder 6"/>
          <p:cNvSpPr>
            <a:spLocks noGrp="1"/>
          </p:cNvSpPr>
          <p:nvPr>
            <p:ph type="ftr" sz="quarter" idx="3"/>
          </p:nvPr>
        </p:nvSpPr>
        <p:spPr bwMode="black">
          <a:xfrm>
            <a:off x="5766157" y="6138332"/>
            <a:ext cx="5587647" cy="365125"/>
          </a:xfrm>
          <a:prstGeom prst="rect">
            <a:avLst/>
          </a:prstGeom>
        </p:spPr>
        <p:txBody>
          <a:bodyPr anchor="b"/>
          <a:lstStyle>
            <a:lvl1pPr algn="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Picture Placeholder 7"/>
          <p:cNvSpPr>
            <a:spLocks noGrp="1"/>
          </p:cNvSpPr>
          <p:nvPr>
            <p:ph type="pic" sz="quarter" idx="17"/>
          </p:nvPr>
        </p:nvSpPr>
        <p:spPr bwMode="gray">
          <a:xfrm>
            <a:off x="0" y="3"/>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20796764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idx="1"/>
          </p:nvPr>
        </p:nvSpPr>
        <p:spPr bwMode="gray">
          <a:xfrm>
            <a:off x="838200" y="1594625"/>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bwMode="black"/>
        <p:txBody>
          <a:bodyPr/>
          <a:lstStyle/>
          <a:p>
            <a:fld id="{C2731E34-FCF0-4FBB-B4A5-82256DF1D773}" type="datetime1">
              <a:rPr lang="en-US" smtClean="0">
                <a:solidFill>
                  <a:srgbClr val="000000"/>
                </a:solidFill>
              </a:rPr>
              <a:t>7/8/2020</a:t>
            </a:fld>
            <a:endParaRPr lang="en-US" dirty="0">
              <a:solidFill>
                <a:srgbClr val="000000"/>
              </a:solidFill>
            </a:endParaRPr>
          </a:p>
        </p:txBody>
      </p:sp>
      <p:sp>
        <p:nvSpPr>
          <p:cNvPr id="10" name="Footer Placeholder 5"/>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9053333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0" name="Title 2"/>
          <p:cNvSpPr>
            <a:spLocks noGrp="1"/>
          </p:cNvSpPr>
          <p:nvPr>
            <p:ph type="title"/>
          </p:nvPr>
        </p:nvSpPr>
        <p:spPr bwMode="white">
          <a:xfrm>
            <a:off x="838200" y="-1"/>
            <a:ext cx="10515600" cy="1216025"/>
          </a:xfrm>
          <a:noFill/>
        </p:spPr>
        <p:txBody>
          <a:bodyPr lIns="34289" rIns="34289">
            <a:normAutofit/>
          </a:bodyPr>
          <a:lstStyle>
            <a:lvl1pPr algn="r">
              <a:defRPr sz="3600">
                <a:solidFill>
                  <a:schemeClr val="bg1"/>
                </a:solidFill>
              </a:defRPr>
            </a:lvl1pPr>
          </a:lstStyle>
          <a:p>
            <a:r>
              <a:rPr lang="en-US" smtClean="0"/>
              <a:t>Click to edit Master title style</a:t>
            </a:r>
            <a:endParaRPr lang="en-US" dirty="0"/>
          </a:p>
        </p:txBody>
      </p:sp>
      <p:sp>
        <p:nvSpPr>
          <p:cNvPr id="12" name="Table Placeholder 3"/>
          <p:cNvSpPr>
            <a:spLocks noGrp="1"/>
          </p:cNvSpPr>
          <p:nvPr>
            <p:ph type="tbl" sz="quarter" idx="13"/>
          </p:nvPr>
        </p:nvSpPr>
        <p:spPr bwMode="gray">
          <a:xfrm>
            <a:off x="838200" y="1335089"/>
            <a:ext cx="10515600" cy="4841875"/>
          </a:xfrm>
        </p:spPr>
        <p:txBody>
          <a:bodyPr/>
          <a:lstStyle/>
          <a:p>
            <a:r>
              <a:rPr lang="en-US" smtClean="0"/>
              <a:t>Click icon to add table</a:t>
            </a:r>
            <a:endParaRPr lang="en-US"/>
          </a:p>
        </p:txBody>
      </p:sp>
      <p:sp>
        <p:nvSpPr>
          <p:cNvPr id="4" name="Date Placeholder 4"/>
          <p:cNvSpPr>
            <a:spLocks noGrp="1"/>
          </p:cNvSpPr>
          <p:nvPr>
            <p:ph type="dt" sz="half" idx="10"/>
          </p:nvPr>
        </p:nvSpPr>
        <p:spPr bwMode="black"/>
        <p:txBody>
          <a:bodyPr/>
          <a:lstStyle/>
          <a:p>
            <a:fld id="{F2EE2BA7-29A7-4231-83DB-872E0CCEF848}" type="datetime1">
              <a:rPr lang="en-US" smtClean="0">
                <a:solidFill>
                  <a:srgbClr val="000000"/>
                </a:solidFill>
              </a:rPr>
              <a:t>7/8/2020</a:t>
            </a:fld>
            <a:endParaRPr lang="en-US" dirty="0">
              <a:solidFill>
                <a:srgbClr val="000000"/>
              </a:solidFill>
            </a:endParaRPr>
          </a:p>
        </p:txBody>
      </p:sp>
      <p:sp>
        <p:nvSpPr>
          <p:cNvPr id="11" name="Footer Placeholder 5"/>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121187872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5"/>
            <a:ext cx="12192000" cy="1199223"/>
          </a:xfrm>
          <a:prstGeom prst="rect">
            <a:avLst/>
          </a:prstGeom>
          <a:solidFill>
            <a:schemeClr val="accent1"/>
          </a:solidFill>
        </p:spPr>
        <p:txBody>
          <a:bodyPr vert="horz" lIns="91436" tIns="45719" rIns="91436" bIns="45719"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2" name="Title 2"/>
          <p:cNvSpPr>
            <a:spLocks noGrp="1"/>
          </p:cNvSpPr>
          <p:nvPr>
            <p:ph type="ctrTitle" hasCustomPrompt="1"/>
          </p:nvPr>
        </p:nvSpPr>
        <p:spPr bwMode="white">
          <a:xfrm>
            <a:off x="266700" y="4188569"/>
            <a:ext cx="11658600" cy="1199223"/>
          </a:xfrm>
          <a:no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3"/>
          <p:cNvSpPr/>
          <p:nvPr userDrawn="1"/>
        </p:nvSpPr>
        <p:spPr bwMode="auto">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EE1F43C9-8937-46EF-BBD4-8AA6394BF98E}" type="datetime1">
              <a:rPr lang="en-US" smtClean="0">
                <a:solidFill>
                  <a:srgbClr val="000000"/>
                </a:solidFill>
              </a:rPr>
              <a:t>7/8/2020</a:t>
            </a:fld>
            <a:endParaRPr lang="en-US" dirty="0">
              <a:solidFill>
                <a:srgbClr val="000000"/>
              </a:solidFill>
            </a:endParaRPr>
          </a:p>
        </p:txBody>
      </p:sp>
      <p:sp>
        <p:nvSpPr>
          <p:cNvPr id="9" name="Footer Placeholder 6"/>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5"/>
            <a:ext cx="12192000" cy="22987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209574902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idx="1"/>
          </p:nvPr>
        </p:nvSpPr>
        <p:spPr bwMode="gray">
          <a:xfrm>
            <a:off x="838200" y="1594625"/>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bwMode="black"/>
        <p:txBody>
          <a:bodyPr/>
          <a:lstStyle/>
          <a:p>
            <a:fld id="{6F4BF58A-39EF-4BF9-9E39-5F36436FFD3B}" type="datetime1">
              <a:rPr lang="en-US" smtClean="0">
                <a:solidFill>
                  <a:srgbClr val="000000"/>
                </a:solidFill>
              </a:rPr>
              <a:t>7/8/2020</a:t>
            </a:fld>
            <a:endParaRPr lang="en-US" dirty="0">
              <a:solidFill>
                <a:srgbClr val="000000"/>
              </a:solidFill>
            </a:endParaRPr>
          </a:p>
        </p:txBody>
      </p:sp>
      <p:sp>
        <p:nvSpPr>
          <p:cNvPr id="10" name="Footer Placeholder 5"/>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23729489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sz="half" idx="1"/>
          </p:nvPr>
        </p:nvSpPr>
        <p:spPr bwMode="gray">
          <a:xfrm>
            <a:off x="838200" y="1594625"/>
            <a:ext cx="5181600" cy="4582339"/>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bwMode="gray">
          <a:xfrm>
            <a:off x="6172200" y="1594625"/>
            <a:ext cx="5181600" cy="4582339"/>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4A9D4C5C-1C39-4709-9959-7ABE0AF388C5}" type="datetime1">
              <a:rPr lang="en-US" smtClean="0">
                <a:solidFill>
                  <a:srgbClr val="000000"/>
                </a:solidFill>
              </a:rPr>
              <a:t>7/8/2020</a:t>
            </a:fld>
            <a:endParaRPr lang="en-US" dirty="0">
              <a:solidFill>
                <a:srgbClr val="000000"/>
              </a:solidFill>
            </a:endParaRPr>
          </a:p>
        </p:txBody>
      </p:sp>
      <p:sp>
        <p:nvSpPr>
          <p:cNvPr id="11" name="Footer Placeholder 6"/>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78BE21"/>
              </a:solidFill>
            </a:endParaRPr>
          </a:p>
        </p:txBody>
      </p:sp>
    </p:spTree>
    <p:extLst>
      <p:ext uri="{BB962C8B-B14F-4D97-AF65-F5344CB8AC3E}">
        <p14:creationId xmlns:p14="http://schemas.microsoft.com/office/powerpoint/2010/main" val="254025263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13" name="Content Placeholder 3"/>
          <p:cNvSpPr>
            <a:spLocks noGrp="1"/>
          </p:cNvSpPr>
          <p:nvPr>
            <p:ph idx="1"/>
          </p:nvPr>
        </p:nvSpPr>
        <p:spPr bwMode="gray">
          <a:xfrm>
            <a:off x="838200" y="1335281"/>
            <a:ext cx="10515600" cy="4841683"/>
          </a:xfrm>
          <a:noFill/>
        </p:spPr>
        <p:txBody>
          <a:bodyPr lIns="137153" tIns="226302" rIns="137153"/>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4" name="Date Placeholder 4"/>
          <p:cNvSpPr>
            <a:spLocks noGrp="1"/>
          </p:cNvSpPr>
          <p:nvPr>
            <p:ph type="dt" sz="half" idx="10"/>
          </p:nvPr>
        </p:nvSpPr>
        <p:spPr bwMode="black"/>
        <p:txBody>
          <a:bodyPr/>
          <a:lstStyle/>
          <a:p>
            <a:fld id="{61E1182F-F82A-476C-AEF4-C48714A46F79}" type="datetime1">
              <a:rPr lang="en-US" smtClean="0">
                <a:solidFill>
                  <a:srgbClr val="000000"/>
                </a:solidFill>
              </a:rPr>
              <a:t>7/8/2020</a:t>
            </a:fld>
            <a:endParaRPr lang="en-US" dirty="0">
              <a:solidFill>
                <a:srgbClr val="000000"/>
              </a:solidFill>
            </a:endParaRPr>
          </a:p>
        </p:txBody>
      </p:sp>
      <p:sp>
        <p:nvSpPr>
          <p:cNvPr id="11" name="Footer Placeholder 5"/>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3488759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0" name="Rectangle 9"/>
          <p:cNvSpPr/>
          <p:nvPr userDrawn="1"/>
        </p:nvSpPr>
        <p:spPr>
          <a:xfrm>
            <a:off x="838200" y="1594627"/>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3" name="Content Placeholder 3"/>
          <p:cNvSpPr>
            <a:spLocks noGrp="1"/>
          </p:cNvSpPr>
          <p:nvPr>
            <p:ph sz="half" idx="1"/>
          </p:nvPr>
        </p:nvSpPr>
        <p:spPr bwMode="gray">
          <a:xfrm>
            <a:off x="838200" y="1594625"/>
            <a:ext cx="5181600" cy="4582339"/>
          </a:xfrm>
          <a:noFill/>
        </p:spPr>
        <p:txBody>
          <a:bodyPr lIns="137153" tIns="137153" rIns="137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6172200" y="1594627"/>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4" name="Content Placeholder 4"/>
          <p:cNvSpPr>
            <a:spLocks noGrp="1"/>
          </p:cNvSpPr>
          <p:nvPr>
            <p:ph sz="half" idx="2"/>
          </p:nvPr>
        </p:nvSpPr>
        <p:spPr bwMode="gray">
          <a:xfrm>
            <a:off x="6172200" y="1594625"/>
            <a:ext cx="5181600" cy="4582339"/>
          </a:xfrm>
          <a:noFill/>
        </p:spPr>
        <p:txBody>
          <a:bodyPr lIns="137153" tIns="137153" rIns="13715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2F94C027-E53E-4A79-A3EE-1CF0FB92A341}" type="datetime1">
              <a:rPr lang="en-US" smtClean="0">
                <a:solidFill>
                  <a:srgbClr val="000000"/>
                </a:solidFill>
              </a:rPr>
              <a:t>7/8/2020</a:t>
            </a:fld>
            <a:endParaRPr lang="en-US" dirty="0">
              <a:solidFill>
                <a:srgbClr val="000000"/>
              </a:solidFill>
            </a:endParaRPr>
          </a:p>
        </p:txBody>
      </p:sp>
      <p:sp>
        <p:nvSpPr>
          <p:cNvPr id="11" name="Footer Placeholder 6"/>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354164608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7"/>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black">
          <a:xfrm>
            <a:off x="838203" y="6356352"/>
            <a:ext cx="1358591" cy="365125"/>
          </a:xfrm>
        </p:spPr>
        <p:txBody>
          <a:bodyPr/>
          <a:lstStyle/>
          <a:p>
            <a:fld id="{BB8DA236-12BE-4DBD-9C77-04C679D01ECC}" type="datetime1">
              <a:rPr lang="en-US" smtClean="0">
                <a:solidFill>
                  <a:srgbClr val="000000"/>
                </a:solidFill>
              </a:rPr>
              <a:t>7/8/2020</a:t>
            </a:fld>
            <a:endParaRPr lang="en-US" dirty="0">
              <a:solidFill>
                <a:srgbClr val="000000"/>
              </a:solidFill>
            </a:endParaRPr>
          </a:p>
        </p:txBody>
      </p:sp>
      <p:sp>
        <p:nvSpPr>
          <p:cNvPr id="7" name="Footer Placeholder 4"/>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9" name="Slide Number Placeholder 5"/>
          <p:cNvSpPr>
            <a:spLocks noGrp="1"/>
          </p:cNvSpPr>
          <p:nvPr>
            <p:ph type="sldNum" sz="quarter" idx="12"/>
          </p:nvPr>
        </p:nvSpPr>
        <p:spPr bwMode="black">
          <a:xfrm>
            <a:off x="9891135"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8350758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7"/>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8E8FBD24-5F96-45DA-BE9B-2142FAE750D5}"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5"/>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7010750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7"/>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BA6F8B8A-ED2F-4FEF-9E38-7507021749E5}" type="datetime1">
              <a:rPr lang="en-US" smtClean="0">
                <a:solidFill>
                  <a:srgbClr val="FFFFFF"/>
                </a:solidFill>
              </a:rPr>
              <a:t>7/8/2020</a:t>
            </a:fld>
            <a:endParaRPr lang="en-US" dirty="0">
              <a:solidFill>
                <a:srgbClr val="FFFFFF"/>
              </a:solidFill>
            </a:endParaRPr>
          </a:p>
        </p:txBody>
      </p:sp>
      <p:sp>
        <p:nvSpPr>
          <p:cNvPr id="7" name="Footer Placeholder 4"/>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5"/>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499873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7"/>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838203" y="6356352"/>
            <a:ext cx="1358591" cy="365125"/>
          </a:xfrm>
          <a:prstGeom prst="rect">
            <a:avLst/>
          </a:prstGeom>
        </p:spPr>
        <p:txBody>
          <a:bodyPr vert="horz" lIns="68577" tIns="34289" rIns="68577" bIns="34289" rtlCol="0" anchor="ctr"/>
          <a:lstStyle>
            <a:lvl1pPr algn="l">
              <a:defRPr sz="1200">
                <a:solidFill>
                  <a:schemeClr val="tx2"/>
                </a:solidFill>
              </a:defRPr>
            </a:lvl1pPr>
          </a:lstStyle>
          <a:p>
            <a:fld id="{E2F42AA5-46CB-4418-B929-4B9E0AF71208}" type="datetime1">
              <a:rPr lang="en-US" smtClean="0">
                <a:solidFill>
                  <a:srgbClr val="000000"/>
                </a:solidFill>
              </a:rPr>
              <a:t>7/8/2020</a:t>
            </a:fld>
            <a:endParaRPr lang="en-US" dirty="0">
              <a:solidFill>
                <a:srgbClr val="000000"/>
              </a:solidFill>
            </a:endParaRPr>
          </a:p>
        </p:txBody>
      </p:sp>
      <p:sp>
        <p:nvSpPr>
          <p:cNvPr id="11" name="Footer Placeholder 4"/>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5"/>
          <p:cNvSpPr>
            <a:spLocks noGrp="1"/>
          </p:cNvSpPr>
          <p:nvPr>
            <p:ph type="sldNum" sz="quarter" idx="4"/>
          </p:nvPr>
        </p:nvSpPr>
        <p:spPr bwMode="black">
          <a:xfrm>
            <a:off x="9891135" y="6356352"/>
            <a:ext cx="1462668" cy="365125"/>
          </a:xfrm>
          <a:prstGeom prst="rect">
            <a:avLst/>
          </a:prstGeom>
        </p:spPr>
        <p:txBody>
          <a:bodyPr vert="horz" lIns="68577" tIns="34289" rIns="68577" bIns="34289"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46339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sz="half" idx="1"/>
          </p:nvPr>
        </p:nvSpPr>
        <p:spPr bwMode="gray">
          <a:xfrm>
            <a:off x="838200" y="1594625"/>
            <a:ext cx="5181600" cy="4582339"/>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bwMode="gray">
          <a:xfrm>
            <a:off x="6172200" y="1594625"/>
            <a:ext cx="5181600" cy="4582339"/>
          </a:xfrm>
          <a:no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B6E6E716-BDF1-436A-97D0-F5EAF4BDF49F}" type="datetime1">
              <a:rPr lang="en-US" smtClean="0">
                <a:solidFill>
                  <a:srgbClr val="000000"/>
                </a:solidFill>
              </a:rPr>
              <a:t>7/8/2020</a:t>
            </a:fld>
            <a:endParaRPr lang="en-US" dirty="0">
              <a:solidFill>
                <a:srgbClr val="000000"/>
              </a:solidFill>
            </a:endParaRPr>
          </a:p>
        </p:txBody>
      </p:sp>
      <p:sp>
        <p:nvSpPr>
          <p:cNvPr id="11" name="Footer Placeholder 6"/>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78BE21"/>
              </a:solidFill>
            </a:endParaRPr>
          </a:p>
        </p:txBody>
      </p:sp>
    </p:spTree>
    <p:extLst>
      <p:ext uri="{BB962C8B-B14F-4D97-AF65-F5344CB8AC3E}">
        <p14:creationId xmlns:p14="http://schemas.microsoft.com/office/powerpoint/2010/main" val="224293566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13" name="Content Placeholder 2"/>
          <p:cNvSpPr>
            <a:spLocks noGrp="1"/>
          </p:cNvSpPr>
          <p:nvPr>
            <p:ph sz="quarter" idx="10"/>
          </p:nvPr>
        </p:nvSpPr>
        <p:spPr bwMode="white">
          <a:xfrm>
            <a:off x="838203" y="1366347"/>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3"/>
          <p:cNvSpPr>
            <a:spLocks noGrp="1"/>
          </p:cNvSpPr>
          <p:nvPr>
            <p:ph type="pic" sz="quarter" idx="13"/>
          </p:nvPr>
        </p:nvSpPr>
        <p:spPr bwMode="ltGray">
          <a:xfrm>
            <a:off x="7653565" y="1364825"/>
            <a:ext cx="4538435" cy="4538435"/>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3" y="6356352"/>
            <a:ext cx="1358591" cy="365125"/>
          </a:xfrm>
        </p:spPr>
        <p:txBody>
          <a:bodyPr/>
          <a:lstStyle>
            <a:lvl1pPr>
              <a:defRPr>
                <a:solidFill>
                  <a:schemeClr val="tx2"/>
                </a:solidFill>
              </a:defRPr>
            </a:lvl1pPr>
          </a:lstStyle>
          <a:p>
            <a:fld id="{FFCFE885-4836-491C-99F7-7D7949178812}" type="datetime1">
              <a:rPr lang="en-US" smtClean="0">
                <a:solidFill>
                  <a:srgbClr val="000000"/>
                </a:solidFill>
              </a:rPr>
              <a:t>7/8/2020</a:t>
            </a:fld>
            <a:endParaRPr lang="en-US" dirty="0">
              <a:solidFill>
                <a:srgbClr val="000000"/>
              </a:solidFill>
            </a:endParaRPr>
          </a:p>
        </p:txBody>
      </p:sp>
      <p:sp>
        <p:nvSpPr>
          <p:cNvPr id="7" name="Footer Placeholder 5"/>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9" name="Slide Number Placeholder 6"/>
          <p:cNvSpPr>
            <a:spLocks noGrp="1"/>
          </p:cNvSpPr>
          <p:nvPr>
            <p:ph type="sldNum" sz="quarter" idx="12"/>
          </p:nvPr>
        </p:nvSpPr>
        <p:spPr bwMode="white">
          <a:xfrm>
            <a:off x="9891135" y="6356352"/>
            <a:ext cx="1462668" cy="365125"/>
          </a:xfrm>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242670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Content Placeholder 2"/>
          <p:cNvSpPr>
            <a:spLocks noGrp="1"/>
          </p:cNvSpPr>
          <p:nvPr>
            <p:ph sz="quarter" idx="10"/>
          </p:nvPr>
        </p:nvSpPr>
        <p:spPr bwMode="white">
          <a:xfrm>
            <a:off x="838203" y="1366347"/>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3"/>
          <p:cNvSpPr>
            <a:spLocks noGrp="1"/>
          </p:cNvSpPr>
          <p:nvPr>
            <p:ph type="pic" sz="quarter" idx="13"/>
          </p:nvPr>
        </p:nvSpPr>
        <p:spPr bwMode="ltGray">
          <a:xfrm>
            <a:off x="7653565" y="1364825"/>
            <a:ext cx="4538435" cy="4538435"/>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D8665B96-33B2-4740-A5CF-9C81CFF081B9}" type="datetime1">
              <a:rPr lang="en-US" smtClean="0">
                <a:solidFill>
                  <a:srgbClr val="FFFFFF"/>
                </a:solidFill>
              </a:rPr>
              <a:t>7/8/2020</a:t>
            </a:fld>
            <a:endParaRPr lang="en-US" dirty="0">
              <a:solidFill>
                <a:srgbClr val="FFFFFF"/>
              </a:solidFill>
            </a:endParaRPr>
          </a:p>
        </p:txBody>
      </p:sp>
      <p:sp>
        <p:nvSpPr>
          <p:cNvPr id="7" name="Footer Placeholder 5"/>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7860491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0" name="Content Placeholder 2"/>
          <p:cNvSpPr>
            <a:spLocks noGrp="1"/>
          </p:cNvSpPr>
          <p:nvPr>
            <p:ph sz="quarter" idx="10"/>
          </p:nvPr>
        </p:nvSpPr>
        <p:spPr bwMode="white">
          <a:xfrm>
            <a:off x="838203" y="1366347"/>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3"/>
          <p:cNvSpPr>
            <a:spLocks noGrp="1"/>
          </p:cNvSpPr>
          <p:nvPr>
            <p:ph type="pic" sz="quarter" idx="13"/>
          </p:nvPr>
        </p:nvSpPr>
        <p:spPr bwMode="ltGray">
          <a:xfrm>
            <a:off x="7653565" y="1364825"/>
            <a:ext cx="4538435" cy="4538435"/>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D6E3A325-9F0A-4D8C-AE43-0C12E97C4C27}" type="datetime1">
              <a:rPr lang="en-US" smtClean="0">
                <a:solidFill>
                  <a:srgbClr val="FFFFFF"/>
                </a:solidFill>
              </a:rPr>
              <a:t>7/8/2020</a:t>
            </a:fld>
            <a:endParaRPr lang="en-US" dirty="0">
              <a:solidFill>
                <a:srgbClr val="FFFFFF"/>
              </a:solidFill>
            </a:endParaRPr>
          </a:p>
        </p:txBody>
      </p:sp>
      <p:sp>
        <p:nvSpPr>
          <p:cNvPr id="7" name="Footer Placeholder 5"/>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947483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Content Placeholder 2"/>
          <p:cNvSpPr>
            <a:spLocks noGrp="1"/>
          </p:cNvSpPr>
          <p:nvPr>
            <p:ph sz="quarter" idx="10"/>
          </p:nvPr>
        </p:nvSpPr>
        <p:spPr bwMode="gray">
          <a:xfrm>
            <a:off x="838203" y="1366347"/>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3"/>
          <p:cNvSpPr>
            <a:spLocks noGrp="1"/>
          </p:cNvSpPr>
          <p:nvPr>
            <p:ph type="pic" sz="quarter" idx="13"/>
          </p:nvPr>
        </p:nvSpPr>
        <p:spPr bwMode="gray">
          <a:xfrm>
            <a:off x="7653565" y="1364825"/>
            <a:ext cx="4538435" cy="4538435"/>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9" name="Date Placeholder 4"/>
          <p:cNvSpPr>
            <a:spLocks noGrp="1"/>
          </p:cNvSpPr>
          <p:nvPr>
            <p:ph type="dt" sz="half" idx="2"/>
          </p:nvPr>
        </p:nvSpPr>
        <p:spPr bwMode="black">
          <a:xfrm>
            <a:off x="838203" y="6356352"/>
            <a:ext cx="1358591" cy="365125"/>
          </a:xfrm>
          <a:prstGeom prst="rect">
            <a:avLst/>
          </a:prstGeom>
        </p:spPr>
        <p:txBody>
          <a:bodyPr vert="horz" lIns="68577" tIns="34289" rIns="68577" bIns="34289" rtlCol="0" anchor="ctr"/>
          <a:lstStyle>
            <a:lvl1pPr algn="l">
              <a:defRPr sz="1200">
                <a:solidFill>
                  <a:schemeClr val="tx2"/>
                </a:solidFill>
              </a:defRPr>
            </a:lvl1pPr>
          </a:lstStyle>
          <a:p>
            <a:fld id="{011B78BB-F8F5-4371-911C-14656BAA53B1}" type="datetime1">
              <a:rPr lang="en-US" smtClean="0">
                <a:solidFill>
                  <a:srgbClr val="000000"/>
                </a:solidFill>
              </a:rPr>
              <a:t>7/8/2020</a:t>
            </a:fld>
            <a:endParaRPr lang="en-US" dirty="0">
              <a:solidFill>
                <a:srgbClr val="000000"/>
              </a:solidFill>
            </a:endParaRPr>
          </a:p>
        </p:txBody>
      </p:sp>
      <p:sp>
        <p:nvSpPr>
          <p:cNvPr id="11" name="Footer Placeholder 5"/>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0" name="Slide Number Placeholder 6"/>
          <p:cNvSpPr>
            <a:spLocks noGrp="1"/>
          </p:cNvSpPr>
          <p:nvPr>
            <p:ph type="sldNum" sz="quarter" idx="4"/>
          </p:nvPr>
        </p:nvSpPr>
        <p:spPr bwMode="black">
          <a:xfrm>
            <a:off x="9891135" y="6356352"/>
            <a:ext cx="1462668" cy="365125"/>
          </a:xfrm>
          <a:prstGeom prst="rect">
            <a:avLst/>
          </a:prstGeom>
        </p:spPr>
        <p:txBody>
          <a:bodyPr vert="horz" lIns="68577" tIns="34289" rIns="68577" bIns="34289"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78460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901"/>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20" y="4321399"/>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3646177" y="1967573"/>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4" y="4345147"/>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6486021" y="1967573"/>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8" y="4333275"/>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9"/>
          <p:cNvSpPr>
            <a:spLocks noGrp="1"/>
          </p:cNvSpPr>
          <p:nvPr>
            <p:ph type="pic" sz="quarter" idx="20" hasCustomPrompt="1"/>
          </p:nvPr>
        </p:nvSpPr>
        <p:spPr bwMode="gray">
          <a:xfrm>
            <a:off x="9325865" y="1967573"/>
            <a:ext cx="2094843" cy="2094843"/>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2" y="4341163"/>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11"/>
          <p:cNvSpPr>
            <a:spLocks noGrp="1"/>
          </p:cNvSpPr>
          <p:nvPr>
            <p:ph type="dt" sz="half" idx="10"/>
          </p:nvPr>
        </p:nvSpPr>
        <p:spPr bwMode="black"/>
        <p:txBody>
          <a:bodyPr/>
          <a:lstStyle/>
          <a:p>
            <a:fld id="{70909DC2-4741-4CD1-B005-C0DE1CA1E6DD}" type="datetime1">
              <a:rPr lang="en-US" smtClean="0">
                <a:solidFill>
                  <a:srgbClr val="000000"/>
                </a:solidFill>
              </a:rPr>
              <a:t>7/8/2020</a:t>
            </a:fld>
            <a:endParaRPr lang="en-US" dirty="0">
              <a:solidFill>
                <a:srgbClr val="000000"/>
              </a:solidFill>
            </a:endParaRPr>
          </a:p>
        </p:txBody>
      </p:sp>
      <p:sp>
        <p:nvSpPr>
          <p:cNvPr id="19" name="Footer Placeholder 12"/>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289612128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572817" y="1964395"/>
            <a:ext cx="2332191" cy="2332191"/>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69228" y="4564991"/>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6" y="4564991"/>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55248" y="4564991"/>
            <a:ext cx="2542477" cy="723900"/>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9"/>
          <p:cNvSpPr>
            <a:spLocks noGrp="1"/>
          </p:cNvSpPr>
          <p:nvPr>
            <p:ph type="dt" sz="half" idx="10"/>
          </p:nvPr>
        </p:nvSpPr>
        <p:spPr bwMode="black"/>
        <p:txBody>
          <a:bodyPr/>
          <a:lstStyle/>
          <a:p>
            <a:fld id="{74832773-44DC-4D77-9A5A-9FC3864764B6}" type="datetime1">
              <a:rPr lang="en-US" smtClean="0">
                <a:solidFill>
                  <a:srgbClr val="000000"/>
                </a:solidFill>
              </a:rPr>
              <a:t>7/8/2020</a:t>
            </a:fld>
            <a:endParaRPr lang="en-US" dirty="0">
              <a:solidFill>
                <a:srgbClr val="000000"/>
              </a:solidFill>
            </a:endParaRPr>
          </a:p>
        </p:txBody>
      </p:sp>
      <p:sp>
        <p:nvSpPr>
          <p:cNvPr id="19" name="Footer Placeholder 10"/>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381026535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6" y="1674776"/>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1" y="1674776"/>
            <a:ext cx="2866328" cy="1858809"/>
          </a:xfrm>
        </p:spPr>
        <p:txBody>
          <a:bodyPr anchor="ctr">
            <a:noAutofit/>
          </a:bodyPr>
          <a:lstStyle>
            <a:lvl1pPr marL="0" indent="0">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23" name="Picture Placeholder 5"/>
          <p:cNvSpPr>
            <a:spLocks noGrp="1"/>
          </p:cNvSpPr>
          <p:nvPr>
            <p:ph type="pic" sz="quarter" idx="14" hasCustomPrompt="1"/>
          </p:nvPr>
        </p:nvSpPr>
        <p:spPr bwMode="gray">
          <a:xfrm>
            <a:off x="806336" y="3939365"/>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4" name="Text Placeholder 6"/>
          <p:cNvSpPr>
            <a:spLocks noGrp="1"/>
          </p:cNvSpPr>
          <p:nvPr>
            <p:ph type="body" sz="quarter" idx="15"/>
          </p:nvPr>
        </p:nvSpPr>
        <p:spPr bwMode="black">
          <a:xfrm>
            <a:off x="2876551" y="3939365"/>
            <a:ext cx="2866328" cy="1858809"/>
          </a:xfrm>
        </p:spPr>
        <p:txBody>
          <a:bodyPr anchor="ctr">
            <a:noAutofit/>
          </a:bodyPr>
          <a:lstStyle>
            <a:lvl1pPr marL="0" indent="0">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25" name="Picture Placeholder 7"/>
          <p:cNvSpPr>
            <a:spLocks noGrp="1"/>
          </p:cNvSpPr>
          <p:nvPr>
            <p:ph type="pic" sz="quarter" idx="17" hasCustomPrompt="1"/>
          </p:nvPr>
        </p:nvSpPr>
        <p:spPr bwMode="gray">
          <a:xfrm>
            <a:off x="6199809" y="1674776"/>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6" name="Text Placeholder 8"/>
          <p:cNvSpPr>
            <a:spLocks noGrp="1"/>
          </p:cNvSpPr>
          <p:nvPr>
            <p:ph type="body" sz="quarter" idx="18"/>
          </p:nvPr>
        </p:nvSpPr>
        <p:spPr bwMode="black">
          <a:xfrm>
            <a:off x="8270023" y="1674776"/>
            <a:ext cx="2866328" cy="1858809"/>
          </a:xfrm>
        </p:spPr>
        <p:txBody>
          <a:bodyPr anchor="ctr">
            <a:noAutofit/>
          </a:bodyPr>
          <a:lstStyle>
            <a:lvl1pPr marL="0" indent="0">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27" name="Picture Placeholder 9"/>
          <p:cNvSpPr>
            <a:spLocks noGrp="1"/>
          </p:cNvSpPr>
          <p:nvPr>
            <p:ph type="pic" sz="quarter" idx="19" hasCustomPrompt="1"/>
          </p:nvPr>
        </p:nvSpPr>
        <p:spPr bwMode="gray">
          <a:xfrm>
            <a:off x="6199809" y="3939365"/>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8" name="Text Placeholder 10"/>
          <p:cNvSpPr>
            <a:spLocks noGrp="1"/>
          </p:cNvSpPr>
          <p:nvPr>
            <p:ph type="body" sz="quarter" idx="20"/>
          </p:nvPr>
        </p:nvSpPr>
        <p:spPr bwMode="black">
          <a:xfrm>
            <a:off x="8270023" y="3939364"/>
            <a:ext cx="2866328" cy="1858809"/>
          </a:xfrm>
        </p:spPr>
        <p:txBody>
          <a:bodyPr anchor="ctr">
            <a:noAutofit/>
          </a:bodyPr>
          <a:lstStyle>
            <a:lvl1pPr marL="0" indent="0">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3" name="Date Placeholder 11"/>
          <p:cNvSpPr>
            <a:spLocks noGrp="1"/>
          </p:cNvSpPr>
          <p:nvPr>
            <p:ph type="dt" sz="half" idx="10"/>
          </p:nvPr>
        </p:nvSpPr>
        <p:spPr bwMode="black"/>
        <p:txBody>
          <a:bodyPr/>
          <a:lstStyle/>
          <a:p>
            <a:fld id="{398CB7D8-D65A-489E-8E3C-A506DD09E6D2}" type="datetime1">
              <a:rPr lang="en-US" smtClean="0">
                <a:solidFill>
                  <a:srgbClr val="000000"/>
                </a:solidFill>
              </a:rPr>
              <a:t>7/8/2020</a:t>
            </a:fld>
            <a:endParaRPr lang="en-US" dirty="0">
              <a:solidFill>
                <a:srgbClr val="000000"/>
              </a:solidFill>
            </a:endParaRPr>
          </a:p>
        </p:txBody>
      </p:sp>
      <p:sp>
        <p:nvSpPr>
          <p:cNvPr id="29" name="Footer Placeholder 12"/>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39419507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6" y="257173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1" y="2571734"/>
            <a:ext cx="2866328" cy="1858809"/>
          </a:xfrm>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25" name="Picture Placeholder 5"/>
          <p:cNvSpPr>
            <a:spLocks noGrp="1"/>
          </p:cNvSpPr>
          <p:nvPr>
            <p:ph type="pic" sz="quarter" idx="17" hasCustomPrompt="1"/>
          </p:nvPr>
        </p:nvSpPr>
        <p:spPr bwMode="gray">
          <a:xfrm>
            <a:off x="6199809" y="257173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67"/>
            </a:lvl1pPr>
          </a:lstStyle>
          <a:p>
            <a:r>
              <a:rPr lang="en-US" dirty="0" smtClean="0"/>
              <a:t>Click Icon to add picture</a:t>
            </a:r>
            <a:endParaRPr lang="en-US" dirty="0"/>
          </a:p>
        </p:txBody>
      </p:sp>
      <p:sp>
        <p:nvSpPr>
          <p:cNvPr id="26" name="Text Placeholder 6"/>
          <p:cNvSpPr>
            <a:spLocks noGrp="1"/>
          </p:cNvSpPr>
          <p:nvPr>
            <p:ph type="body" sz="quarter" idx="18"/>
          </p:nvPr>
        </p:nvSpPr>
        <p:spPr bwMode="black">
          <a:xfrm>
            <a:off x="8270023" y="2571734"/>
            <a:ext cx="2866328" cy="1858809"/>
          </a:xfrm>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3" name="Date Placeholder 7"/>
          <p:cNvSpPr>
            <a:spLocks noGrp="1"/>
          </p:cNvSpPr>
          <p:nvPr>
            <p:ph type="dt" sz="half" idx="10"/>
          </p:nvPr>
        </p:nvSpPr>
        <p:spPr bwMode="black"/>
        <p:txBody>
          <a:bodyPr/>
          <a:lstStyle/>
          <a:p>
            <a:fld id="{C1E0C928-A0A4-4F8F-A97C-22757FBED1D4}" type="datetime1">
              <a:rPr lang="en-US" smtClean="0">
                <a:solidFill>
                  <a:srgbClr val="000000"/>
                </a:solidFill>
              </a:rPr>
              <a:t>7/8/2020</a:t>
            </a:fld>
            <a:endParaRPr lang="en-US" dirty="0">
              <a:solidFill>
                <a:srgbClr val="000000"/>
              </a:solidFill>
            </a:endParaRPr>
          </a:p>
        </p:txBody>
      </p:sp>
      <p:sp>
        <p:nvSpPr>
          <p:cNvPr id="20" name="Footer Placeholder 8"/>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183216021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901"/>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20" y="4345148"/>
            <a:ext cx="2542477" cy="1623853"/>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3646177"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4"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6486021"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8"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4" name="Picture Placeholder 9"/>
          <p:cNvSpPr>
            <a:spLocks noGrp="1"/>
          </p:cNvSpPr>
          <p:nvPr>
            <p:ph type="pic" sz="quarter" idx="20" hasCustomPrompt="1"/>
          </p:nvPr>
        </p:nvSpPr>
        <p:spPr bwMode="gray">
          <a:xfrm>
            <a:off x="9325865"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2" y="4341165"/>
            <a:ext cx="2542477" cy="1627839"/>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3" name="Date Placeholder 11"/>
          <p:cNvSpPr>
            <a:spLocks noGrp="1"/>
          </p:cNvSpPr>
          <p:nvPr>
            <p:ph type="dt" sz="half" idx="10"/>
          </p:nvPr>
        </p:nvSpPr>
        <p:spPr bwMode="black"/>
        <p:txBody>
          <a:bodyPr/>
          <a:lstStyle/>
          <a:p>
            <a:fld id="{5E86F0B4-F698-4024-9B65-47AA49B2AACE}" type="datetime1">
              <a:rPr lang="en-US" smtClean="0">
                <a:solidFill>
                  <a:srgbClr val="000000"/>
                </a:solidFill>
              </a:rPr>
              <a:t>7/8/2020</a:t>
            </a:fld>
            <a:endParaRPr lang="en-US" dirty="0">
              <a:solidFill>
                <a:srgbClr val="000000"/>
              </a:solidFill>
            </a:endParaRPr>
          </a:p>
        </p:txBody>
      </p:sp>
      <p:sp>
        <p:nvSpPr>
          <p:cNvPr id="20" name="Footer Placeholder 12"/>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425096488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697857" y="1981901"/>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73244" y="4345148"/>
            <a:ext cx="2542477" cy="1623853"/>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4936053"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6"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8174248" y="1967573"/>
            <a:ext cx="2094843" cy="2094843"/>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67" b="0">
                <a:solidFill>
                  <a:schemeClr val="tx2"/>
                </a:solidFill>
              </a:defRPr>
            </a:lvl1pPr>
          </a:lstStyle>
          <a:p>
            <a:pPr lvl="0"/>
            <a:r>
              <a:rPr lang="en-US" dirty="0" smtClean="0"/>
              <a:t>Click to edit text</a:t>
            </a:r>
            <a:endParaRPr lang="en-US" dirty="0"/>
          </a:p>
        </p:txBody>
      </p:sp>
      <p:sp>
        <p:nvSpPr>
          <p:cNvPr id="3" name="Date Placeholder 9"/>
          <p:cNvSpPr>
            <a:spLocks noGrp="1"/>
          </p:cNvSpPr>
          <p:nvPr>
            <p:ph type="dt" sz="half" idx="10"/>
          </p:nvPr>
        </p:nvSpPr>
        <p:spPr bwMode="black"/>
        <p:txBody>
          <a:bodyPr/>
          <a:lstStyle/>
          <a:p>
            <a:fld id="{AA166C42-D5A7-4715-B51E-FC5141A7DA89}" type="datetime1">
              <a:rPr lang="en-US" smtClean="0">
                <a:solidFill>
                  <a:srgbClr val="000000"/>
                </a:solidFill>
              </a:rPr>
              <a:t>7/8/2020</a:t>
            </a:fld>
            <a:endParaRPr lang="en-US" dirty="0">
              <a:solidFill>
                <a:srgbClr val="000000"/>
              </a:solidFill>
            </a:endParaRPr>
          </a:p>
        </p:txBody>
      </p:sp>
      <p:sp>
        <p:nvSpPr>
          <p:cNvPr id="20" name="Footer Placeholder 10"/>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28433900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13" name="Content Placeholder 3"/>
          <p:cNvSpPr>
            <a:spLocks noGrp="1"/>
          </p:cNvSpPr>
          <p:nvPr>
            <p:ph idx="1"/>
          </p:nvPr>
        </p:nvSpPr>
        <p:spPr bwMode="gray">
          <a:xfrm>
            <a:off x="838200" y="1335281"/>
            <a:ext cx="10515600" cy="4841683"/>
          </a:xfrm>
          <a:noFill/>
        </p:spPr>
        <p:txBody>
          <a:bodyPr lIns="137144" tIns="226284" rIns="137144"/>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4" name="Date Placeholder 4"/>
          <p:cNvSpPr>
            <a:spLocks noGrp="1"/>
          </p:cNvSpPr>
          <p:nvPr>
            <p:ph type="dt" sz="half" idx="10"/>
          </p:nvPr>
        </p:nvSpPr>
        <p:spPr bwMode="black"/>
        <p:txBody>
          <a:bodyPr/>
          <a:lstStyle/>
          <a:p>
            <a:fld id="{91CDB837-937D-48D4-B3B7-AADB24B0A480}" type="datetime1">
              <a:rPr lang="en-US" smtClean="0">
                <a:solidFill>
                  <a:srgbClr val="000000"/>
                </a:solidFill>
              </a:rPr>
              <a:t>7/8/2020</a:t>
            </a:fld>
            <a:endParaRPr lang="en-US" dirty="0">
              <a:solidFill>
                <a:srgbClr val="000000"/>
              </a:solidFill>
            </a:endParaRPr>
          </a:p>
        </p:txBody>
      </p:sp>
      <p:sp>
        <p:nvSpPr>
          <p:cNvPr id="11" name="Footer Placeholder 5"/>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190671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6" y="1674776"/>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1" y="1674776"/>
            <a:ext cx="2866328" cy="1858809"/>
          </a:xfrm>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13" name="Picture Placeholder 5"/>
          <p:cNvSpPr>
            <a:spLocks noGrp="1"/>
          </p:cNvSpPr>
          <p:nvPr>
            <p:ph type="pic" sz="quarter" idx="14" hasCustomPrompt="1"/>
          </p:nvPr>
        </p:nvSpPr>
        <p:spPr bwMode="gray">
          <a:xfrm>
            <a:off x="806336" y="3939365"/>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4" name="Text Placeholder 6"/>
          <p:cNvSpPr>
            <a:spLocks noGrp="1"/>
          </p:cNvSpPr>
          <p:nvPr>
            <p:ph type="body" sz="quarter" idx="15"/>
          </p:nvPr>
        </p:nvSpPr>
        <p:spPr bwMode="black">
          <a:xfrm>
            <a:off x="2876551" y="3939365"/>
            <a:ext cx="2866328" cy="1858809"/>
          </a:xfrm>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16" name="Picture Placeholder 7"/>
          <p:cNvSpPr>
            <a:spLocks noGrp="1"/>
          </p:cNvSpPr>
          <p:nvPr>
            <p:ph type="pic" sz="quarter" idx="17" hasCustomPrompt="1"/>
          </p:nvPr>
        </p:nvSpPr>
        <p:spPr bwMode="gray">
          <a:xfrm>
            <a:off x="6199809" y="1674776"/>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7" name="Text Placeholder 8"/>
          <p:cNvSpPr>
            <a:spLocks noGrp="1"/>
          </p:cNvSpPr>
          <p:nvPr>
            <p:ph type="body" sz="quarter" idx="18"/>
          </p:nvPr>
        </p:nvSpPr>
        <p:spPr bwMode="black">
          <a:xfrm>
            <a:off x="8270023" y="1674776"/>
            <a:ext cx="2866328" cy="1858809"/>
          </a:xfrm>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18" name="Picture Placeholder 9"/>
          <p:cNvSpPr>
            <a:spLocks noGrp="1"/>
          </p:cNvSpPr>
          <p:nvPr>
            <p:ph type="pic" sz="quarter" idx="19" hasCustomPrompt="1"/>
          </p:nvPr>
        </p:nvSpPr>
        <p:spPr bwMode="gray">
          <a:xfrm>
            <a:off x="6199809" y="3939365"/>
            <a:ext cx="1858809" cy="1858809"/>
          </a:xfrm>
          <a:prstGeom prst="rect">
            <a:avLst/>
          </a:prstGeom>
          <a:solidFill>
            <a:schemeClr val="bg1"/>
          </a:solid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9" name="Text Placeholder 10"/>
          <p:cNvSpPr>
            <a:spLocks noGrp="1"/>
          </p:cNvSpPr>
          <p:nvPr>
            <p:ph type="body" sz="quarter" idx="20"/>
          </p:nvPr>
        </p:nvSpPr>
        <p:spPr bwMode="black">
          <a:xfrm>
            <a:off x="8270023" y="3939364"/>
            <a:ext cx="2866328" cy="1858809"/>
          </a:xfrm>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4" name="Date Placeholder 11"/>
          <p:cNvSpPr>
            <a:spLocks noGrp="1"/>
          </p:cNvSpPr>
          <p:nvPr>
            <p:ph type="dt" sz="half" idx="10"/>
          </p:nvPr>
        </p:nvSpPr>
        <p:spPr bwMode="black"/>
        <p:txBody>
          <a:bodyPr/>
          <a:lstStyle/>
          <a:p>
            <a:fld id="{D555E7F9-7620-4DF1-B4DB-75D442CB165D}" type="datetime1">
              <a:rPr lang="en-US" smtClean="0">
                <a:solidFill>
                  <a:srgbClr val="000000"/>
                </a:solidFill>
              </a:rPr>
              <a:t>7/8/2020</a:t>
            </a:fld>
            <a:endParaRPr lang="en-US" dirty="0">
              <a:solidFill>
                <a:srgbClr val="000000"/>
              </a:solidFill>
            </a:endParaRPr>
          </a:p>
        </p:txBody>
      </p:sp>
      <p:sp>
        <p:nvSpPr>
          <p:cNvPr id="20" name="Footer Placeholder 12"/>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156388428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6" y="2800331"/>
            <a:ext cx="1858809" cy="1858809"/>
          </a:xfrm>
          <a:prstGeom prst="rect">
            <a:avLst/>
          </a:prstGeom>
          <a:no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1" y="2800333"/>
            <a:ext cx="2866328" cy="1858809"/>
          </a:xfrm>
          <a:noFill/>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16" name="Picture Placeholder 5"/>
          <p:cNvSpPr>
            <a:spLocks noGrp="1"/>
          </p:cNvSpPr>
          <p:nvPr>
            <p:ph type="pic" sz="quarter" idx="17" hasCustomPrompt="1"/>
          </p:nvPr>
        </p:nvSpPr>
        <p:spPr bwMode="gray">
          <a:xfrm>
            <a:off x="6199809" y="2800331"/>
            <a:ext cx="1858809" cy="1858809"/>
          </a:xfrm>
          <a:prstGeom prst="rect">
            <a:avLst/>
          </a:prstGeom>
          <a:noFill/>
          <a:ln w="28575">
            <a:noFill/>
          </a:ln>
        </p:spPr>
        <p:txBody>
          <a:bodyPr anchor="ctr">
            <a:normAutofit/>
          </a:bodyPr>
          <a:lstStyle>
            <a:lvl1pPr marL="0" indent="0" algn="ctr">
              <a:buNone/>
              <a:defRPr sz="1867"/>
            </a:lvl1pPr>
          </a:lstStyle>
          <a:p>
            <a:r>
              <a:rPr lang="en-US" dirty="0" smtClean="0"/>
              <a:t>Click Icon to add picture</a:t>
            </a:r>
            <a:endParaRPr lang="en-US" dirty="0"/>
          </a:p>
        </p:txBody>
      </p:sp>
      <p:sp>
        <p:nvSpPr>
          <p:cNvPr id="17" name="Text Placeholder 6"/>
          <p:cNvSpPr>
            <a:spLocks noGrp="1"/>
          </p:cNvSpPr>
          <p:nvPr>
            <p:ph type="body" sz="quarter" idx="18"/>
          </p:nvPr>
        </p:nvSpPr>
        <p:spPr bwMode="black">
          <a:xfrm>
            <a:off x="8270023" y="2800333"/>
            <a:ext cx="2866328" cy="1858809"/>
          </a:xfrm>
          <a:noFill/>
        </p:spPr>
        <p:txBody>
          <a:bodyPr anchor="ctr">
            <a:noAutofit/>
          </a:bodyPr>
          <a:lstStyle>
            <a:lvl1pPr marL="0" indent="0">
              <a:spcBef>
                <a:spcPts val="0"/>
              </a:spcBef>
              <a:buFont typeface="Arial" panose="020B0604020202020204" pitchFamily="34" charset="0"/>
              <a:buNone/>
              <a:defRPr sz="1867"/>
            </a:lvl1pPr>
            <a:lvl2pPr marL="457167" indent="0">
              <a:buFont typeface="Arial" panose="020B0604020202020204" pitchFamily="34" charset="0"/>
              <a:buNone/>
              <a:defRPr sz="1867"/>
            </a:lvl2pPr>
            <a:lvl3pPr marL="914332" indent="0">
              <a:buFont typeface="Arial" panose="020B0604020202020204" pitchFamily="34" charset="0"/>
              <a:buNone/>
              <a:defRPr sz="1867"/>
            </a:lvl3pPr>
            <a:lvl4pPr marL="1371498" indent="0">
              <a:buFont typeface="Arial" panose="020B0604020202020204" pitchFamily="34" charset="0"/>
              <a:buNone/>
              <a:defRPr sz="1867"/>
            </a:lvl4pPr>
            <a:lvl5pPr marL="1828664" indent="0">
              <a:buFont typeface="Arial" panose="020B0604020202020204" pitchFamily="34" charset="0"/>
              <a:buNone/>
              <a:defRPr sz="1867"/>
            </a:lvl5pPr>
          </a:lstStyle>
          <a:p>
            <a:pPr lvl="0"/>
            <a:r>
              <a:rPr lang="en-US" smtClean="0"/>
              <a:t>Click to edit Master text styles</a:t>
            </a:r>
          </a:p>
        </p:txBody>
      </p:sp>
      <p:sp>
        <p:nvSpPr>
          <p:cNvPr id="4" name="Date Placeholder 7"/>
          <p:cNvSpPr>
            <a:spLocks noGrp="1"/>
          </p:cNvSpPr>
          <p:nvPr>
            <p:ph type="dt" sz="half" idx="10"/>
          </p:nvPr>
        </p:nvSpPr>
        <p:spPr bwMode="black"/>
        <p:txBody>
          <a:bodyPr/>
          <a:lstStyle/>
          <a:p>
            <a:fld id="{FD5E76B6-CAE5-44CD-8365-9460C41C5300}" type="datetime1">
              <a:rPr lang="en-US" smtClean="0">
                <a:solidFill>
                  <a:srgbClr val="000000"/>
                </a:solidFill>
              </a:rPr>
              <a:t>7/8/2020</a:t>
            </a:fld>
            <a:endParaRPr lang="en-US" dirty="0">
              <a:solidFill>
                <a:srgbClr val="000000"/>
              </a:solidFill>
            </a:endParaRPr>
          </a:p>
        </p:txBody>
      </p:sp>
      <p:sp>
        <p:nvSpPr>
          <p:cNvPr id="20" name="Footer Placeholder 8"/>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24797952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32"/>
            <a:endParaRPr lang="en-US" sz="1867" dirty="0">
              <a:solidFill>
                <a:srgbClr val="FFFFFF"/>
              </a:solidFill>
            </a:endParaRPr>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7" name="Content Placeholder 3"/>
          <p:cNvSpPr>
            <a:spLocks noGrp="1"/>
          </p:cNvSpPr>
          <p:nvPr>
            <p:ph sz="half" idx="15" hasCustomPrompt="1"/>
          </p:nvPr>
        </p:nvSpPr>
        <p:spPr>
          <a:xfrm>
            <a:off x="301041" y="1600204"/>
            <a:ext cx="2069631" cy="2171701"/>
          </a:xfrm>
          <a:solidFill>
            <a:schemeClr val="bg1">
              <a:lumMod val="95000"/>
            </a:schemeClr>
          </a:solid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35" name="Content Placeholder 4"/>
          <p:cNvSpPr>
            <a:spLocks noGrp="1"/>
          </p:cNvSpPr>
          <p:nvPr>
            <p:ph sz="half" idx="27" hasCustomPrompt="1"/>
          </p:nvPr>
        </p:nvSpPr>
        <p:spPr>
          <a:xfrm>
            <a:off x="2676911" y="1600200"/>
            <a:ext cx="2069631" cy="2171701"/>
          </a:xfrm>
          <a:solidFill>
            <a:schemeClr val="bg1">
              <a:lumMod val="95000"/>
            </a:schemeClr>
          </a:solid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36" name="Content Placeholder 5"/>
          <p:cNvSpPr>
            <a:spLocks noGrp="1"/>
          </p:cNvSpPr>
          <p:nvPr>
            <p:ph sz="half" idx="28" hasCustomPrompt="1"/>
          </p:nvPr>
        </p:nvSpPr>
        <p:spPr>
          <a:xfrm>
            <a:off x="5061189" y="1600205"/>
            <a:ext cx="2069631" cy="2171699"/>
          </a:xfrm>
          <a:solidFill>
            <a:schemeClr val="bg1">
              <a:lumMod val="95000"/>
            </a:schemeClr>
          </a:solid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38" name="Content Placeholder 6"/>
          <p:cNvSpPr>
            <a:spLocks noGrp="1"/>
          </p:cNvSpPr>
          <p:nvPr>
            <p:ph sz="half" idx="29" hasCustomPrompt="1"/>
          </p:nvPr>
        </p:nvSpPr>
        <p:spPr>
          <a:xfrm>
            <a:off x="7450669" y="1600201"/>
            <a:ext cx="2069631" cy="2171699"/>
          </a:xfrm>
          <a:solidFill>
            <a:schemeClr val="bg1">
              <a:lumMod val="95000"/>
            </a:schemeClr>
          </a:solid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39" name="Content Placeholder 7"/>
          <p:cNvSpPr>
            <a:spLocks noGrp="1"/>
          </p:cNvSpPr>
          <p:nvPr>
            <p:ph sz="half" idx="30" hasCustomPrompt="1"/>
          </p:nvPr>
        </p:nvSpPr>
        <p:spPr>
          <a:xfrm>
            <a:off x="9809454" y="1600201"/>
            <a:ext cx="2069631" cy="2171699"/>
          </a:xfrm>
          <a:solidFill>
            <a:schemeClr val="bg1">
              <a:lumMod val="95000"/>
            </a:schemeClr>
          </a:solid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15" name="Content Placeholder 8"/>
          <p:cNvSpPr>
            <a:spLocks noGrp="1"/>
          </p:cNvSpPr>
          <p:nvPr>
            <p:ph sz="half" idx="31" hasCustomPrompt="1"/>
          </p:nvPr>
        </p:nvSpPr>
        <p:spPr>
          <a:xfrm>
            <a:off x="295837" y="4000500"/>
            <a:ext cx="2069631" cy="2171701"/>
          </a:xfrm>
          <a:no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16" name="Content Placeholder 9"/>
          <p:cNvSpPr>
            <a:spLocks noGrp="1"/>
          </p:cNvSpPr>
          <p:nvPr>
            <p:ph sz="half" idx="32" hasCustomPrompt="1"/>
          </p:nvPr>
        </p:nvSpPr>
        <p:spPr>
          <a:xfrm>
            <a:off x="2671707" y="4000500"/>
            <a:ext cx="2069631" cy="2171701"/>
          </a:xfrm>
          <a:no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17" name="Content Placeholder 10"/>
          <p:cNvSpPr>
            <a:spLocks noGrp="1"/>
          </p:cNvSpPr>
          <p:nvPr>
            <p:ph sz="half" idx="33" hasCustomPrompt="1"/>
          </p:nvPr>
        </p:nvSpPr>
        <p:spPr>
          <a:xfrm>
            <a:off x="5055983" y="4000501"/>
            <a:ext cx="2069631" cy="2171699"/>
          </a:xfrm>
          <a:no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18" name="Content Placeholder 11"/>
          <p:cNvSpPr>
            <a:spLocks noGrp="1"/>
          </p:cNvSpPr>
          <p:nvPr>
            <p:ph sz="half" idx="34" hasCustomPrompt="1"/>
          </p:nvPr>
        </p:nvSpPr>
        <p:spPr>
          <a:xfrm>
            <a:off x="7445465" y="4000501"/>
            <a:ext cx="2069631" cy="2171699"/>
          </a:xfrm>
          <a:no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19" name="Content Placeholder 12"/>
          <p:cNvSpPr>
            <a:spLocks noGrp="1"/>
          </p:cNvSpPr>
          <p:nvPr>
            <p:ph sz="half" idx="35" hasCustomPrompt="1"/>
          </p:nvPr>
        </p:nvSpPr>
        <p:spPr>
          <a:xfrm>
            <a:off x="9804249" y="4000501"/>
            <a:ext cx="2069631" cy="2171699"/>
          </a:xfrm>
          <a:noFill/>
        </p:spPr>
        <p:txBody>
          <a:bodyPr>
            <a:normAutofit/>
          </a:bodyPr>
          <a:lstStyle>
            <a:lvl1pPr marL="0" indent="0">
              <a:buNone/>
              <a:defRPr sz="2533"/>
            </a:lvl1pPr>
            <a:lvl2pPr marL="391965" indent="0">
              <a:buNone/>
              <a:defRPr/>
            </a:lvl2pPr>
            <a:lvl3pPr marL="732190" indent="0">
              <a:buNone/>
              <a:defRPr/>
            </a:lvl3pPr>
            <a:lvl4pPr marL="1073982" indent="0">
              <a:buNone/>
              <a:defRPr/>
            </a:lvl4pPr>
            <a:lvl5pPr marL="1414207" indent="0">
              <a:buNone/>
              <a:defRPr/>
            </a:lvl5pPr>
          </a:lstStyle>
          <a:p>
            <a:pPr lvl="0"/>
            <a:r>
              <a:rPr lang="en-US" dirty="0" smtClean="0"/>
              <a:t>Click icon to add object</a:t>
            </a:r>
            <a:endParaRPr lang="en-US" dirty="0"/>
          </a:p>
        </p:txBody>
      </p:sp>
      <p:sp>
        <p:nvSpPr>
          <p:cNvPr id="20" name="Date Placeholder 13"/>
          <p:cNvSpPr>
            <a:spLocks noGrp="1"/>
          </p:cNvSpPr>
          <p:nvPr>
            <p:ph type="dt" sz="half" idx="10"/>
          </p:nvPr>
        </p:nvSpPr>
        <p:spPr bwMode="black">
          <a:xfrm>
            <a:off x="838203" y="6356352"/>
            <a:ext cx="1358591" cy="365125"/>
          </a:xfrm>
        </p:spPr>
        <p:txBody>
          <a:bodyPr/>
          <a:lstStyle/>
          <a:p>
            <a:fld id="{C4B192DF-A4E1-46EB-B905-599E0A3CE3F3}" type="datetime1">
              <a:rPr lang="en-US" smtClean="0">
                <a:solidFill>
                  <a:srgbClr val="000000"/>
                </a:solidFill>
              </a:rPr>
              <a:t>7/8/2020</a:t>
            </a:fld>
            <a:endParaRPr lang="en-US" dirty="0">
              <a:solidFill>
                <a:srgbClr val="000000"/>
              </a:solidFill>
            </a:endParaRPr>
          </a:p>
        </p:txBody>
      </p:sp>
      <p:sp>
        <p:nvSpPr>
          <p:cNvPr id="21" name="Footer Placeholder 14"/>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22" name="Slide Number Placeholder 15"/>
          <p:cNvSpPr>
            <a:spLocks noGrp="1"/>
          </p:cNvSpPr>
          <p:nvPr>
            <p:ph type="sldNum" sz="quarter" idx="12"/>
          </p:nvPr>
        </p:nvSpPr>
        <p:spPr bwMode="black">
          <a:xfrm>
            <a:off x="9891135"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Tree>
    <p:extLst>
      <p:ext uri="{BB962C8B-B14F-4D97-AF65-F5344CB8AC3E}">
        <p14:creationId xmlns:p14="http://schemas.microsoft.com/office/powerpoint/2010/main" val="1088778343"/>
      </p:ext>
    </p:extLst>
  </p:cSld>
  <p:clrMapOvr>
    <a:masterClrMapping/>
  </p:clrMapOvr>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4"/>
            <a:ext cx="12192000" cy="5638797"/>
          </a:xfrm>
        </p:spPr>
        <p:txBody>
          <a:bodyPr/>
          <a:lstStyle/>
          <a:p>
            <a:r>
              <a:rPr lang="en-US" smtClean="0"/>
              <a:t>Click icon to add picture</a:t>
            </a:r>
            <a:endParaRPr lang="en-US"/>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55847534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6"/>
            <a:ext cx="12192000" cy="5638799"/>
          </a:xfrm>
        </p:spPr>
        <p:txBody>
          <a:bodyPr/>
          <a:lstStyle/>
          <a:p>
            <a:r>
              <a:rPr lang="en-US" smtClean="0"/>
              <a:t>Click icon to add picture</a:t>
            </a:r>
            <a:endParaRPr lang="en-US"/>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sz="4800" dirty="0">
              <a:solidFill>
                <a:srgbClr val="FFFFFF"/>
              </a:solidFill>
            </a:endParaRPr>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423773626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6"/>
            <a:ext cx="12192000" cy="5638799"/>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sz="4800" dirty="0">
              <a:solidFill>
                <a:srgbClr val="000000"/>
              </a:solidFill>
            </a:endParaRPr>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11594011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6"/>
            <a:ext cx="12192000" cy="5638799"/>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sz="4800" dirty="0">
              <a:solidFill>
                <a:srgbClr val="000000"/>
              </a:solidFill>
            </a:endParaRPr>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09199642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901" y="287065"/>
            <a:ext cx="3521927" cy="2734915"/>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80" y="3211517"/>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91" y="1067567"/>
            <a:ext cx="9516215" cy="4850604"/>
          </a:xfrm>
        </p:spPr>
        <p:txBody>
          <a:bodyPr/>
          <a:lstStyle>
            <a:lvl1pPr>
              <a:defRPr/>
            </a:lvl1pPr>
          </a:lstStyle>
          <a:p>
            <a:r>
              <a:rPr lang="en-US" dirty="0" smtClean="0"/>
              <a:t>Click icon to insert screenshot</a:t>
            </a:r>
            <a:endParaRPr lang="en-US" dirty="0"/>
          </a:p>
        </p:txBody>
      </p:sp>
      <p:sp>
        <p:nvSpPr>
          <p:cNvPr id="8" name="Date Placeholder 5"/>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AB761684-7B64-4939-A0AC-F8B365211E26}" type="datetime1">
              <a:rPr lang="en-US" smtClean="0">
                <a:solidFill>
                  <a:srgbClr val="FFFFFF"/>
                </a:solidFill>
              </a:rPr>
              <a:t>7/8/2020</a:t>
            </a:fld>
            <a:endParaRPr lang="en-US" dirty="0">
              <a:solidFill>
                <a:srgbClr val="FFFFFF"/>
              </a:solidFill>
            </a:endParaRPr>
          </a:p>
        </p:txBody>
      </p:sp>
      <p:sp>
        <p:nvSpPr>
          <p:cNvPr id="7" name="Footer Placeholder 6"/>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9" name="Slide Number Placeholder 7"/>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4792932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Text Placeholder 2"/>
          <p:cNvSpPr>
            <a:spLocks noGrp="1"/>
          </p:cNvSpPr>
          <p:nvPr>
            <p:ph type="body" sz="quarter" idx="13"/>
          </p:nvPr>
        </p:nvSpPr>
        <p:spPr bwMode="white">
          <a:xfrm>
            <a:off x="838200" y="1365207"/>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2"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1" y="3222703"/>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6"/>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98476352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12"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1" y="1264695"/>
            <a:ext cx="9387471"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6"/>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7242919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64"/>
            <a:endParaRPr lang="en-US" sz="1867" dirty="0">
              <a:solidFill>
                <a:srgbClr val="FFFFFF"/>
              </a:solidFill>
            </a:endParaRPr>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0" name="Rectangle 9"/>
          <p:cNvSpPr/>
          <p:nvPr userDrawn="1"/>
        </p:nvSpPr>
        <p:spPr>
          <a:xfrm>
            <a:off x="838200" y="1594627"/>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3" name="Content Placeholder 3"/>
          <p:cNvSpPr>
            <a:spLocks noGrp="1"/>
          </p:cNvSpPr>
          <p:nvPr>
            <p:ph sz="half" idx="1"/>
          </p:nvPr>
        </p:nvSpPr>
        <p:spPr bwMode="gray">
          <a:xfrm>
            <a:off x="838200" y="1594625"/>
            <a:ext cx="5181600" cy="4582339"/>
          </a:xfrm>
          <a:noFill/>
        </p:spPr>
        <p:txBody>
          <a:bodyPr lIns="137144" tIns="137144" rIns="137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6172200" y="1594627"/>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
        <p:nvSpPr>
          <p:cNvPr id="4" name="Content Placeholder 4"/>
          <p:cNvSpPr>
            <a:spLocks noGrp="1"/>
          </p:cNvSpPr>
          <p:nvPr>
            <p:ph sz="half" idx="2"/>
          </p:nvPr>
        </p:nvSpPr>
        <p:spPr bwMode="gray">
          <a:xfrm>
            <a:off x="6172200" y="1594625"/>
            <a:ext cx="5181600" cy="4582339"/>
          </a:xfrm>
          <a:noFill/>
        </p:spPr>
        <p:txBody>
          <a:bodyPr lIns="137144" tIns="137144" rIns="137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AECA32B1-B84B-4DD2-88A5-B83F2627A81E}" type="datetime1">
              <a:rPr lang="en-US" smtClean="0">
                <a:solidFill>
                  <a:srgbClr val="000000"/>
                </a:solidFill>
              </a:rPr>
              <a:t>7/8/2020</a:t>
            </a:fld>
            <a:endParaRPr lang="en-US" dirty="0">
              <a:solidFill>
                <a:srgbClr val="000000"/>
              </a:solidFill>
            </a:endParaRPr>
          </a:p>
        </p:txBody>
      </p:sp>
      <p:sp>
        <p:nvSpPr>
          <p:cNvPr id="11" name="Footer Placeholder 6"/>
          <p:cNvSpPr>
            <a:spLocks noGrp="1"/>
          </p:cNvSpPr>
          <p:nvPr>
            <p:ph type="ftr" sz="quarter" idx="3"/>
          </p:nvPr>
        </p:nvSpPr>
        <p:spPr bwMode="black">
          <a:xfrm>
            <a:off x="3302184"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9" rIns="91431" bIns="45719" rtlCol="0" anchor="ctr"/>
          <a:lstStyle/>
          <a:p>
            <a:pPr algn="ctr" defTabSz="914264"/>
            <a:endParaRPr lang="en-US" sz="1867" dirty="0">
              <a:solidFill>
                <a:srgbClr val="FFFFFF"/>
              </a:solidFill>
            </a:endParaRPr>
          </a:p>
        </p:txBody>
      </p:sp>
    </p:spTree>
    <p:extLst>
      <p:ext uri="{BB962C8B-B14F-4D97-AF65-F5344CB8AC3E}">
        <p14:creationId xmlns:p14="http://schemas.microsoft.com/office/powerpoint/2010/main" val="359795662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901" y="287065"/>
            <a:ext cx="3521927" cy="2734915"/>
          </a:xfrm>
        </p:spPr>
        <p:txBody>
          <a:bodyPr/>
          <a:lstStyle>
            <a:lvl1pPr>
              <a:defRPr>
                <a:solidFill>
                  <a:schemeClr val="accent1"/>
                </a:solidFill>
              </a:defRPr>
            </a:lvl1pPr>
          </a:lstStyle>
          <a:p>
            <a:r>
              <a:rPr lang="en-US" dirty="0" smtClean="0"/>
              <a:t>Click to edit title</a:t>
            </a:r>
            <a:endParaRPr lang="en-US" dirty="0"/>
          </a:p>
        </p:txBody>
      </p:sp>
      <p:sp>
        <p:nvSpPr>
          <p:cNvPr id="4" name="Text Placeholder 2"/>
          <p:cNvSpPr>
            <a:spLocks noGrp="1"/>
          </p:cNvSpPr>
          <p:nvPr>
            <p:ph type="body" sz="quarter" idx="11"/>
          </p:nvPr>
        </p:nvSpPr>
        <p:spPr bwMode="black">
          <a:xfrm>
            <a:off x="815980" y="3211517"/>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91" y="1067567"/>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2"/>
          </p:nvPr>
        </p:nvSpPr>
        <p:spPr bwMode="black">
          <a:xfrm>
            <a:off x="838203" y="6356352"/>
            <a:ext cx="1358591" cy="365125"/>
          </a:xfrm>
        </p:spPr>
        <p:txBody>
          <a:bodyPr/>
          <a:lstStyle/>
          <a:p>
            <a:fld id="{6DE12D3B-5991-4934-BD05-F29F20CD5300}" type="datetime1">
              <a:rPr lang="en-US" smtClean="0">
                <a:solidFill>
                  <a:srgbClr val="000000"/>
                </a:solidFill>
              </a:rPr>
              <a:t>7/8/2020</a:t>
            </a:fld>
            <a:endParaRPr lang="en-US" dirty="0">
              <a:solidFill>
                <a:srgbClr val="000000"/>
              </a:solidFill>
            </a:endParaRPr>
          </a:p>
        </p:txBody>
      </p:sp>
      <p:sp>
        <p:nvSpPr>
          <p:cNvPr id="7" name="Footer Placeholder 6"/>
          <p:cNvSpPr>
            <a:spLocks noGrp="1"/>
          </p:cNvSpPr>
          <p:nvPr>
            <p:ph type="ftr" sz="quarter" idx="3"/>
          </p:nvPr>
        </p:nvSpPr>
        <p:spPr bwMode="black">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1" name="Slide Number Placeholder 7"/>
          <p:cNvSpPr>
            <a:spLocks noGrp="1"/>
          </p:cNvSpPr>
          <p:nvPr>
            <p:ph type="sldNum" sz="quarter" idx="13"/>
          </p:nvPr>
        </p:nvSpPr>
        <p:spPr bwMode="black">
          <a:xfrm>
            <a:off x="9891135" y="6356352"/>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4774262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bwMode="black">
          <a:xfrm>
            <a:off x="838200" y="1365207"/>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1" y="3222703"/>
            <a:ext cx="9387471"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6"/>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216516870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1" y="1264695"/>
            <a:ext cx="9387471"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6"/>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2438883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901" y="287065"/>
            <a:ext cx="3521927" cy="2734915"/>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80" y="3211517"/>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976787" y="504857"/>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91" y="1067567"/>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7D874937-7A3E-407E-B2A8-ACC6270980BE}" type="datetime1">
              <a:rPr lang="en-US" smtClean="0">
                <a:solidFill>
                  <a:srgbClr val="FFFFFF"/>
                </a:solidFill>
              </a:rPr>
              <a:t>7/8/2020</a:t>
            </a:fld>
            <a:endParaRPr lang="en-US" dirty="0">
              <a:solidFill>
                <a:srgbClr val="FFFFFF"/>
              </a:solidFill>
            </a:endParaRPr>
          </a:p>
        </p:txBody>
      </p:sp>
      <p:sp>
        <p:nvSpPr>
          <p:cNvPr id="9" name="Footer Placeholder 6"/>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7"/>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5390620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4" name="Text Placeholder 2"/>
          <p:cNvSpPr>
            <a:spLocks noGrp="1"/>
          </p:cNvSpPr>
          <p:nvPr>
            <p:ph type="body" sz="quarter" idx="13"/>
          </p:nvPr>
        </p:nvSpPr>
        <p:spPr bwMode="white">
          <a:xfrm>
            <a:off x="838200" y="1365207"/>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1" y="3222703"/>
            <a:ext cx="9387471"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6"/>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7836654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373461" y="1264695"/>
            <a:ext cx="9387471"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6"/>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1714758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901" y="287065"/>
            <a:ext cx="3521927" cy="2734915"/>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2"/>
          <p:cNvSpPr>
            <a:spLocks noGrp="1"/>
          </p:cNvSpPr>
          <p:nvPr>
            <p:ph type="body" sz="quarter" idx="13"/>
          </p:nvPr>
        </p:nvSpPr>
        <p:spPr bwMode="white">
          <a:xfrm>
            <a:off x="815980" y="3211517"/>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descr="Compu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712852" y="434840"/>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9" y="691886"/>
            <a:ext cx="6300787" cy="3411537"/>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97B5992A-2D28-46BD-84B2-E1852235422F}" type="datetime1">
              <a:rPr lang="en-US" smtClean="0">
                <a:solidFill>
                  <a:srgbClr val="FFFFFF"/>
                </a:solidFill>
              </a:rPr>
              <a:t>7/8/2020</a:t>
            </a:fld>
            <a:endParaRPr lang="en-US" dirty="0">
              <a:solidFill>
                <a:srgbClr val="FFFFFF"/>
              </a:solidFill>
            </a:endParaRPr>
          </a:p>
        </p:txBody>
      </p:sp>
      <p:sp>
        <p:nvSpPr>
          <p:cNvPr id="9" name="Footer Placeholder 6"/>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7"/>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9706527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8417"/>
          <a:stretch/>
        </p:blipFill>
        <p:spPr bwMode="gray">
          <a:xfrm>
            <a:off x="513807" y="300789"/>
            <a:ext cx="11412844" cy="6506515"/>
          </a:xfrm>
          <a:prstGeom prst="rect">
            <a:avLst/>
          </a:prstGeom>
        </p:spPr>
      </p:pic>
      <p:sp>
        <p:nvSpPr>
          <p:cNvPr id="13" name="Title 2"/>
          <p:cNvSpPr>
            <a:spLocks noGrp="1"/>
          </p:cNvSpPr>
          <p:nvPr>
            <p:ph type="title" hasCustomPrompt="1"/>
          </p:nvPr>
        </p:nvSpPr>
        <p:spPr bwMode="white">
          <a:xfrm>
            <a:off x="815901" y="287065"/>
            <a:ext cx="3521927" cy="2734915"/>
          </a:xfrm>
        </p:spPr>
        <p:txBody>
          <a:bodyPr/>
          <a:lstStyle>
            <a:lvl1pPr>
              <a:defRPr b="0">
                <a:solidFill>
                  <a:schemeClr val="tx1"/>
                </a:solidFill>
              </a:defRPr>
            </a:lvl1pPr>
          </a:lstStyle>
          <a:p>
            <a:r>
              <a:rPr lang="en-US" dirty="0" smtClean="0"/>
              <a:t>Click to edit title</a:t>
            </a:r>
            <a:endParaRPr lang="en-US" dirty="0"/>
          </a:p>
        </p:txBody>
      </p:sp>
      <p:sp>
        <p:nvSpPr>
          <p:cNvPr id="15" name="Picture Placeholder 3"/>
          <p:cNvSpPr>
            <a:spLocks noGrp="1"/>
          </p:cNvSpPr>
          <p:nvPr>
            <p:ph type="pic" sz="quarter" idx="10" hasCustomPrompt="1"/>
          </p:nvPr>
        </p:nvSpPr>
        <p:spPr bwMode="gray">
          <a:xfrm>
            <a:off x="4976791" y="691885"/>
            <a:ext cx="6298572" cy="3369131"/>
          </a:xfrm>
        </p:spPr>
        <p:txBody>
          <a:bodyPr/>
          <a:lstStyle>
            <a:lvl1pPr>
              <a:defRPr/>
            </a:lvl1pPr>
          </a:lstStyle>
          <a:p>
            <a:r>
              <a:rPr lang="en-US" dirty="0" smtClean="0"/>
              <a:t>Click icon to insert screenshot</a:t>
            </a:r>
            <a:endParaRPr lang="en-US" dirty="0"/>
          </a:p>
        </p:txBody>
      </p:sp>
      <p:sp>
        <p:nvSpPr>
          <p:cNvPr id="12" name="Picture Placeholder 4"/>
          <p:cNvSpPr>
            <a:spLocks noGrp="1"/>
          </p:cNvSpPr>
          <p:nvPr>
            <p:ph type="pic" sz="quarter" idx="13" hasCustomPrompt="1"/>
          </p:nvPr>
        </p:nvSpPr>
        <p:spPr bwMode="gray">
          <a:xfrm>
            <a:off x="2393577" y="3413078"/>
            <a:ext cx="1848971" cy="2458337"/>
          </a:xfrm>
        </p:spPr>
        <p:txBody>
          <a:bodyPr>
            <a:normAutofit/>
          </a:bodyPr>
          <a:lstStyle>
            <a:lvl1pPr>
              <a:defRPr sz="2267"/>
            </a:lvl1pPr>
          </a:lstStyle>
          <a:p>
            <a:r>
              <a:rPr lang="en-US" dirty="0" smtClean="0"/>
              <a:t>Click icon to insert screenshot</a:t>
            </a:r>
            <a:endParaRPr lang="en-US" dirty="0"/>
          </a:p>
        </p:txBody>
      </p:sp>
      <p:sp>
        <p:nvSpPr>
          <p:cNvPr id="17" name="Picture Placeholder 5"/>
          <p:cNvSpPr>
            <a:spLocks noGrp="1"/>
          </p:cNvSpPr>
          <p:nvPr>
            <p:ph type="pic" sz="quarter" idx="14" hasCustomPrompt="1"/>
          </p:nvPr>
        </p:nvSpPr>
        <p:spPr bwMode="gray">
          <a:xfrm>
            <a:off x="968193" y="4352930"/>
            <a:ext cx="894231" cy="1570503"/>
          </a:xfrm>
        </p:spPr>
        <p:txBody>
          <a:bodyPr>
            <a:normAutofit/>
          </a:bodyPr>
          <a:lstStyle>
            <a:lvl1pPr marL="171438" indent="-171438">
              <a:buFont typeface="Arial" panose="020B0604020202020204" pitchFamily="34" charset="0"/>
              <a:buChar char="•"/>
              <a:defRPr sz="933"/>
            </a:lvl1pPr>
          </a:lstStyle>
          <a:p>
            <a:r>
              <a:rPr lang="en-US" dirty="0" smtClean="0"/>
              <a:t>Click icon to insert screenshot</a:t>
            </a:r>
            <a:endParaRPr lang="en-US" dirty="0"/>
          </a:p>
        </p:txBody>
      </p:sp>
      <p:sp>
        <p:nvSpPr>
          <p:cNvPr id="10" name="Date Placeholder 6"/>
          <p:cNvSpPr>
            <a:spLocks noGrp="1"/>
          </p:cNvSpPr>
          <p:nvPr>
            <p:ph type="dt" sz="half" idx="11"/>
          </p:nvPr>
        </p:nvSpPr>
        <p:spPr bwMode="white">
          <a:xfrm>
            <a:off x="838203" y="6356352"/>
            <a:ext cx="1358591" cy="365125"/>
          </a:xfrm>
        </p:spPr>
        <p:txBody>
          <a:bodyPr/>
          <a:lstStyle>
            <a:lvl1pPr>
              <a:defRPr>
                <a:solidFill>
                  <a:schemeClr val="tx2"/>
                </a:solidFill>
              </a:defRPr>
            </a:lvl1pPr>
          </a:lstStyle>
          <a:p>
            <a:fld id="{2E0C93F6-3979-462E-80DC-36082EBCA83C}" type="datetime1">
              <a:rPr lang="en-US" smtClean="0">
                <a:solidFill>
                  <a:srgbClr val="000000"/>
                </a:solidFill>
              </a:rPr>
              <a:t>7/8/2020</a:t>
            </a:fld>
            <a:endParaRPr lang="en-US" dirty="0">
              <a:solidFill>
                <a:srgbClr val="000000"/>
              </a:solidFill>
            </a:endParaRPr>
          </a:p>
        </p:txBody>
      </p:sp>
      <p:sp>
        <p:nvSpPr>
          <p:cNvPr id="9" name="Footer Placeholder 7"/>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11" name="Slide Number Placeholder 8"/>
          <p:cNvSpPr>
            <a:spLocks noGrp="1"/>
          </p:cNvSpPr>
          <p:nvPr>
            <p:ph type="sldNum" sz="quarter" idx="12"/>
          </p:nvPr>
        </p:nvSpPr>
        <p:spPr bwMode="white">
          <a:xfrm>
            <a:off x="9891135" y="6356352"/>
            <a:ext cx="1462668" cy="365125"/>
          </a:xfrm>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236847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9"/>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030" algn="l"/>
              </a:tabLst>
              <a:defRPr sz="5067" baseline="0">
                <a:solidFill>
                  <a:schemeClr val="accent1"/>
                </a:solidFill>
              </a:defRPr>
            </a:lvl1pPr>
          </a:lstStyle>
          <a:p>
            <a:r>
              <a:rPr lang="en-US" dirty="0" smtClean="0"/>
              <a:t>“Click to edit quote.”</a:t>
            </a:r>
            <a:endParaRPr lang="en-US" dirty="0"/>
          </a:p>
        </p:txBody>
      </p:sp>
      <p:sp>
        <p:nvSpPr>
          <p:cNvPr id="8" name="Text Placeholder 3"/>
          <p:cNvSpPr>
            <a:spLocks noGrp="1"/>
          </p:cNvSpPr>
          <p:nvPr>
            <p:ph type="body" sz="quarter" idx="13" hasCustomPrompt="1"/>
          </p:nvPr>
        </p:nvSpPr>
        <p:spPr bwMode="black">
          <a:xfrm>
            <a:off x="1387736" y="4126417"/>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EE7D62B5-F46B-4E4F-8176-D5EC81A0BA3E}" type="datetime1">
              <a:rPr lang="en-US" smtClean="0">
                <a:solidFill>
                  <a:srgbClr val="FFFFFF"/>
                </a:solidFill>
              </a:rPr>
              <a:t>7/8/2020</a:t>
            </a:fld>
            <a:endParaRPr lang="en-US" dirty="0">
              <a:solidFill>
                <a:srgbClr val="FFFFFF"/>
              </a:solidFill>
            </a:endParaRPr>
          </a:p>
        </p:txBody>
      </p:sp>
      <p:sp>
        <p:nvSpPr>
          <p:cNvPr id="9" name="Footer Placeholder 5"/>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1"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5018755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9"/>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914332"/>
            <a:endParaRPr lang="en-US" sz="1867" dirty="0">
              <a:solidFill>
                <a:srgbClr val="FFFFFF"/>
              </a:solidFill>
            </a:endParaRPr>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030" algn="l"/>
              </a:tabLst>
              <a:defRPr sz="5067" baseline="0">
                <a:solidFill>
                  <a:schemeClr val="accent1"/>
                </a:solidFill>
              </a:defRPr>
            </a:lvl1pPr>
          </a:lstStyle>
          <a:p>
            <a:r>
              <a:rPr lang="en-US" dirty="0" smtClean="0"/>
              <a:t>“Click to edit quote.”</a:t>
            </a:r>
            <a:endParaRPr lang="en-US" dirty="0"/>
          </a:p>
        </p:txBody>
      </p:sp>
      <p:sp>
        <p:nvSpPr>
          <p:cNvPr id="15" name="Text Placeholder 3"/>
          <p:cNvSpPr>
            <a:spLocks noGrp="1"/>
          </p:cNvSpPr>
          <p:nvPr>
            <p:ph type="body" sz="quarter" idx="13" hasCustomPrompt="1"/>
          </p:nvPr>
        </p:nvSpPr>
        <p:spPr bwMode="black">
          <a:xfrm>
            <a:off x="1387736" y="4126417"/>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838203" y="6356352"/>
            <a:ext cx="1358591" cy="365125"/>
          </a:xfrm>
        </p:spPr>
        <p:txBody>
          <a:bodyPr/>
          <a:lstStyle>
            <a:lvl1pPr>
              <a:defRPr>
                <a:solidFill>
                  <a:schemeClr val="bg1"/>
                </a:solidFill>
              </a:defRPr>
            </a:lvl1pPr>
          </a:lstStyle>
          <a:p>
            <a:fld id="{EBEFD96F-0000-465E-9CF5-5B9F76110634}" type="datetime1">
              <a:rPr lang="en-US" smtClean="0">
                <a:solidFill>
                  <a:srgbClr val="FFFFFF"/>
                </a:solidFill>
              </a:rPr>
              <a:t>7/8/2020</a:t>
            </a:fld>
            <a:endParaRPr lang="en-US" dirty="0">
              <a:solidFill>
                <a:srgbClr val="FFFFFF"/>
              </a:solidFill>
            </a:endParaRPr>
          </a:p>
        </p:txBody>
      </p:sp>
      <p:sp>
        <p:nvSpPr>
          <p:cNvPr id="18" name="Footer Placeholder 5"/>
          <p:cNvSpPr>
            <a:spLocks noGrp="1"/>
          </p:cNvSpPr>
          <p:nvPr>
            <p:ph type="ftr" sz="quarter" idx="3"/>
          </p:nvPr>
        </p:nvSpPr>
        <p:spPr bwMode="white">
          <a:xfrm>
            <a:off x="3302181" y="6356352"/>
            <a:ext cx="5587647" cy="365125"/>
          </a:xfrm>
          <a:prstGeom prst="rect">
            <a:avLst/>
          </a:prstGeom>
        </p:spPr>
        <p:txBody>
          <a:bodyPr anchor="ctr"/>
          <a:lstStyle>
            <a:lvl1pPr algn="ctr">
              <a:defRPr sz="1200">
                <a:solidFill>
                  <a:schemeClr val="bg1"/>
                </a:solidFill>
              </a:defRPr>
            </a:lvl1pPr>
          </a:lstStyle>
          <a:p>
            <a:r>
              <a:rPr lang="en-US" smtClean="0">
                <a:solidFill>
                  <a:srgbClr val="FFFFFF"/>
                </a:solidFill>
              </a:rPr>
              <a:t>Minnesota Department of Human Services | mn.gov/dhs</a:t>
            </a:r>
            <a:endParaRPr lang="en-US" dirty="0">
              <a:solidFill>
                <a:srgbClr val="FFFFFF"/>
              </a:solidFill>
            </a:endParaRPr>
          </a:p>
        </p:txBody>
      </p:sp>
      <p:sp>
        <p:nvSpPr>
          <p:cNvPr id="19" name="Slide Number Placeholder 6"/>
          <p:cNvSpPr>
            <a:spLocks noGrp="1"/>
          </p:cNvSpPr>
          <p:nvPr>
            <p:ph type="sldNum" sz="quarter" idx="12"/>
          </p:nvPr>
        </p:nvSpPr>
        <p:spPr bwMode="white">
          <a:xfrm>
            <a:off x="9891135" y="6356352"/>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279085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theme" Target="../theme/theme2.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9" Type="http://schemas.openxmlformats.org/officeDocument/2006/relationships/slideLayout" Target="../slideLayouts/slideLayout153.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42" Type="http://schemas.openxmlformats.org/officeDocument/2006/relationships/slideLayout" Target="../slideLayouts/slideLayout156.xml"/><Relationship Id="rId47" Type="http://schemas.openxmlformats.org/officeDocument/2006/relationships/slideLayout" Target="../slideLayouts/slideLayout161.xml"/><Relationship Id="rId50" Type="http://schemas.openxmlformats.org/officeDocument/2006/relationships/slideLayout" Target="../slideLayouts/slideLayout164.xml"/><Relationship Id="rId55" Type="http://schemas.openxmlformats.org/officeDocument/2006/relationships/slideLayout" Target="../slideLayouts/slideLayout169.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46" Type="http://schemas.openxmlformats.org/officeDocument/2006/relationships/slideLayout" Target="../slideLayouts/slideLayout160.xml"/><Relationship Id="rId59" Type="http://schemas.openxmlformats.org/officeDocument/2006/relationships/slideLayout" Target="../slideLayouts/slideLayout173.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41" Type="http://schemas.openxmlformats.org/officeDocument/2006/relationships/slideLayout" Target="../slideLayouts/slideLayout155.xml"/><Relationship Id="rId54" Type="http://schemas.openxmlformats.org/officeDocument/2006/relationships/slideLayout" Target="../slideLayouts/slideLayout168.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40" Type="http://schemas.openxmlformats.org/officeDocument/2006/relationships/slideLayout" Target="../slideLayouts/slideLayout154.xml"/><Relationship Id="rId45" Type="http://schemas.openxmlformats.org/officeDocument/2006/relationships/slideLayout" Target="../slideLayouts/slideLayout159.xml"/><Relationship Id="rId53" Type="http://schemas.openxmlformats.org/officeDocument/2006/relationships/slideLayout" Target="../slideLayouts/slideLayout167.xml"/><Relationship Id="rId58" Type="http://schemas.openxmlformats.org/officeDocument/2006/relationships/slideLayout" Target="../slideLayouts/slideLayout172.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49" Type="http://schemas.openxmlformats.org/officeDocument/2006/relationships/slideLayout" Target="../slideLayouts/slideLayout163.xml"/><Relationship Id="rId57" Type="http://schemas.openxmlformats.org/officeDocument/2006/relationships/slideLayout" Target="../slideLayouts/slideLayout171.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4" Type="http://schemas.openxmlformats.org/officeDocument/2006/relationships/slideLayout" Target="../slideLayouts/slideLayout158.xml"/><Relationship Id="rId52" Type="http://schemas.openxmlformats.org/officeDocument/2006/relationships/slideLayout" Target="../slideLayouts/slideLayout166.xml"/><Relationship Id="rId60" Type="http://schemas.openxmlformats.org/officeDocument/2006/relationships/theme" Target="../theme/theme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43" Type="http://schemas.openxmlformats.org/officeDocument/2006/relationships/slideLayout" Target="../slideLayouts/slideLayout157.xml"/><Relationship Id="rId48" Type="http://schemas.openxmlformats.org/officeDocument/2006/relationships/slideLayout" Target="../slideLayouts/slideLayout162.xml"/><Relationship Id="rId56" Type="http://schemas.openxmlformats.org/officeDocument/2006/relationships/slideLayout" Target="../slideLayouts/slideLayout170.xml"/><Relationship Id="rId8" Type="http://schemas.openxmlformats.org/officeDocument/2006/relationships/slideLayout" Target="../slideLayouts/slideLayout122.xml"/><Relationship Id="rId51" Type="http://schemas.openxmlformats.org/officeDocument/2006/relationships/slideLayout" Target="../slideLayouts/slideLayout165.xml"/><Relationship Id="rId3" Type="http://schemas.openxmlformats.org/officeDocument/2006/relationships/slideLayout" Target="../slideLayouts/slideLayout11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slideLayout" Target="../slideLayouts/slideLayout220.xml"/><Relationship Id="rId50" Type="http://schemas.openxmlformats.org/officeDocument/2006/relationships/slideLayout" Target="../slideLayouts/slideLayout223.xml"/><Relationship Id="rId55" Type="http://schemas.openxmlformats.org/officeDocument/2006/relationships/slideLayout" Target="../slideLayouts/slideLayout228.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slideLayout" Target="../slideLayouts/slideLayout219.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54" Type="http://schemas.openxmlformats.org/officeDocument/2006/relationships/slideLayout" Target="../slideLayouts/slideLayout227.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slideLayout" Target="../slideLayouts/slideLayout218.xml"/><Relationship Id="rId53" Type="http://schemas.openxmlformats.org/officeDocument/2006/relationships/slideLayout" Target="../slideLayouts/slideLayout226.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slideLayout" Target="../slideLayouts/slideLayout222.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slideLayout" Target="../slideLayouts/slideLayout217.xml"/><Relationship Id="rId52" Type="http://schemas.openxmlformats.org/officeDocument/2006/relationships/slideLayout" Target="../slideLayouts/slideLayout225.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slideLayout" Target="../slideLayouts/slideLayout216.xml"/><Relationship Id="rId48" Type="http://schemas.openxmlformats.org/officeDocument/2006/relationships/slideLayout" Target="../slideLayouts/slideLayout221.xml"/><Relationship Id="rId56" Type="http://schemas.openxmlformats.org/officeDocument/2006/relationships/theme" Target="../theme/theme4.xml"/><Relationship Id="rId8" Type="http://schemas.openxmlformats.org/officeDocument/2006/relationships/slideLayout" Target="../slideLayouts/slideLayout181.xml"/><Relationship Id="rId51" Type="http://schemas.openxmlformats.org/officeDocument/2006/relationships/slideLayout" Target="../slideLayouts/slideLayout224.xml"/><Relationship Id="rId3" Type="http://schemas.openxmlformats.org/officeDocument/2006/relationships/slideLayout" Target="../slideLayouts/slideLayout1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68573" tIns="34289" rIns="68573" bIns="3428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838200" y="1825625"/>
            <a:ext cx="10515600" cy="4351339"/>
          </a:xfrm>
          <a:prstGeom prst="rect">
            <a:avLst/>
          </a:prstGeom>
        </p:spPr>
        <p:txBody>
          <a:bodyPr vert="horz" lIns="68573" tIns="34289" rIns="68573" bIns="34289"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black">
          <a:xfrm>
            <a:off x="838207" y="6356352"/>
            <a:ext cx="1358591" cy="365125"/>
          </a:xfrm>
          <a:prstGeom prst="rect">
            <a:avLst/>
          </a:prstGeom>
        </p:spPr>
        <p:txBody>
          <a:bodyPr vert="horz" lIns="68573" tIns="34289" rIns="68573" bIns="34289" rtlCol="0" anchor="ctr"/>
          <a:lstStyle>
            <a:lvl1pPr algn="l" defTabSz="914264">
              <a:defRPr sz="1200">
                <a:solidFill>
                  <a:schemeClr val="tx2"/>
                </a:solidFill>
              </a:defRPr>
            </a:lvl1pPr>
          </a:lstStyle>
          <a:p>
            <a:fld id="{035FD59F-3983-46F9-AC91-AE96C543E052}" type="datetime1">
              <a:rPr lang="en-US" smtClean="0">
                <a:solidFill>
                  <a:srgbClr val="000000"/>
                </a:solidFill>
              </a:rPr>
              <a:t>7/8/2020</a:t>
            </a:fld>
            <a:endParaRPr lang="en-US" dirty="0">
              <a:solidFill>
                <a:srgbClr val="000000"/>
              </a:solidFill>
            </a:endParaRPr>
          </a:p>
        </p:txBody>
      </p:sp>
      <p:sp>
        <p:nvSpPr>
          <p:cNvPr id="12" name="Footer Placeholder 4"/>
          <p:cNvSpPr>
            <a:spLocks noGrp="1"/>
          </p:cNvSpPr>
          <p:nvPr>
            <p:ph type="ftr" sz="quarter" idx="3"/>
          </p:nvPr>
        </p:nvSpPr>
        <p:spPr bwMode="black">
          <a:xfrm>
            <a:off x="3302184" y="6356352"/>
            <a:ext cx="5587647" cy="365125"/>
          </a:xfrm>
          <a:prstGeom prst="rect">
            <a:avLst/>
          </a:prstGeom>
        </p:spPr>
        <p:txBody>
          <a:bodyPr lIns="68573" tIns="34289" rIns="68573" bIns="34289" anchor="ctr"/>
          <a:lstStyle>
            <a:lvl1pPr algn="ctr" defTabSz="914264">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4"/>
          </p:nvPr>
        </p:nvSpPr>
        <p:spPr bwMode="black">
          <a:xfrm>
            <a:off x="9891135" y="6356352"/>
            <a:ext cx="1462668" cy="365125"/>
          </a:xfrm>
          <a:prstGeom prst="rect">
            <a:avLst/>
          </a:prstGeom>
        </p:spPr>
        <p:txBody>
          <a:bodyPr vert="horz" lIns="68573" tIns="34289" rIns="68573" bIns="34289" rtlCol="0" anchor="ctr"/>
          <a:lstStyle>
            <a:lvl1pPr algn="r" defTabSz="914264">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0770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8" r:id="rId55"/>
    <p:sldLayoutId id="2147483958" r:id="rId56"/>
  </p:sldLayoutIdLst>
  <p:timing>
    <p:tnLst>
      <p:par>
        <p:cTn id="1" dur="indefinite" restart="never" nodeType="tmRoot"/>
      </p:par>
    </p:tnLst>
  </p:timing>
  <p:hf hdr="0" ftr="0"/>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100000"/>
        </a:lnSpc>
        <a:spcBef>
          <a:spcPts val="1000"/>
        </a:spcBef>
        <a:spcAft>
          <a:spcPts val="1000"/>
        </a:spcAft>
        <a:buClr>
          <a:schemeClr val="accent1"/>
        </a:buClr>
        <a:buFont typeface="Arial" panose="020B0604020202020204" pitchFamily="34" charset="0"/>
        <a:buChar char="•"/>
        <a:defRPr sz="2533" kern="1200">
          <a:solidFill>
            <a:schemeClr val="tx2"/>
          </a:solidFill>
          <a:latin typeface="+mn-lt"/>
          <a:ea typeface="+mn-ea"/>
          <a:cs typeface="+mn-cs"/>
        </a:defRPr>
      </a:lvl1pPr>
      <a:lvl2pPr marL="685702" indent="-228568" algn="l" defTabSz="914264" rtl="0" eaLnBrk="1" latinLnBrk="0" hangingPunct="1">
        <a:lnSpc>
          <a:spcPct val="100000"/>
        </a:lnSpc>
        <a:spcBef>
          <a:spcPts val="500"/>
        </a:spcBef>
        <a:spcAft>
          <a:spcPts val="1000"/>
        </a:spcAft>
        <a:buClr>
          <a:schemeClr val="accent1"/>
        </a:buClr>
        <a:buFont typeface="Arial" panose="020B0604020202020204" pitchFamily="34" charset="0"/>
        <a:buChar char="•"/>
        <a:defRPr sz="2133" kern="1200">
          <a:solidFill>
            <a:schemeClr val="tx2"/>
          </a:solidFill>
          <a:latin typeface="+mn-lt"/>
          <a:ea typeface="+mn-ea"/>
          <a:cs typeface="+mn-cs"/>
        </a:defRPr>
      </a:lvl2pPr>
      <a:lvl3pPr marL="1142830" indent="-228568" algn="l" defTabSz="914264" rtl="0" eaLnBrk="1" latinLnBrk="0" hangingPunct="1">
        <a:lnSpc>
          <a:spcPct val="100000"/>
        </a:lnSpc>
        <a:spcBef>
          <a:spcPts val="500"/>
        </a:spcBef>
        <a:spcAft>
          <a:spcPts val="1000"/>
        </a:spcAft>
        <a:buClr>
          <a:schemeClr val="accent1"/>
        </a:buClr>
        <a:buFont typeface="Arial" panose="020B0604020202020204" pitchFamily="34" charset="0"/>
        <a:buChar char="•"/>
        <a:defRPr sz="1733" kern="1200">
          <a:solidFill>
            <a:schemeClr val="tx2"/>
          </a:solidFill>
          <a:latin typeface="+mn-lt"/>
          <a:ea typeface="+mn-ea"/>
          <a:cs typeface="+mn-cs"/>
        </a:defRPr>
      </a:lvl3pPr>
      <a:lvl4pPr marL="1599960" indent="-228568" algn="l" defTabSz="914264" rtl="0" eaLnBrk="1" latinLnBrk="0" hangingPunct="1">
        <a:lnSpc>
          <a:spcPct val="100000"/>
        </a:lnSpc>
        <a:spcBef>
          <a:spcPts val="500"/>
        </a:spcBef>
        <a:spcAft>
          <a:spcPts val="1000"/>
        </a:spcAft>
        <a:buClr>
          <a:schemeClr val="accent1"/>
        </a:buClr>
        <a:buFont typeface="Arial" panose="020B0604020202020204" pitchFamily="34" charset="0"/>
        <a:buChar char="•"/>
        <a:defRPr sz="1733" kern="1200">
          <a:solidFill>
            <a:schemeClr val="tx2"/>
          </a:solidFill>
          <a:latin typeface="+mn-lt"/>
          <a:ea typeface="+mn-ea"/>
          <a:cs typeface="+mn-cs"/>
        </a:defRPr>
      </a:lvl4pPr>
      <a:lvl5pPr marL="2057091" indent="-228568" algn="l" defTabSz="914264" rtl="0" eaLnBrk="1" latinLnBrk="0" hangingPunct="1">
        <a:lnSpc>
          <a:spcPct val="100000"/>
        </a:lnSpc>
        <a:spcBef>
          <a:spcPts val="500"/>
        </a:spcBef>
        <a:spcAft>
          <a:spcPts val="1000"/>
        </a:spcAft>
        <a:buClr>
          <a:schemeClr val="accent1"/>
        </a:buClr>
        <a:buFont typeface="Arial" panose="020B0604020202020204" pitchFamily="34" charset="0"/>
        <a:buChar char="•"/>
        <a:defRPr sz="1733" kern="1200">
          <a:solidFill>
            <a:schemeClr val="tx2"/>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264" rtl="0" eaLnBrk="1" latinLnBrk="0" hangingPunct="1">
        <a:defRPr sz="1867" kern="1200">
          <a:solidFill>
            <a:schemeClr val="tx1"/>
          </a:solidFill>
          <a:latin typeface="+mn-lt"/>
          <a:ea typeface="+mn-ea"/>
          <a:cs typeface="+mn-cs"/>
        </a:defRPr>
      </a:lvl1pPr>
      <a:lvl2pPr marL="457131" algn="l" defTabSz="914264" rtl="0" eaLnBrk="1" latinLnBrk="0" hangingPunct="1">
        <a:defRPr sz="1867" kern="1200">
          <a:solidFill>
            <a:schemeClr val="tx1"/>
          </a:solidFill>
          <a:latin typeface="+mn-lt"/>
          <a:ea typeface="+mn-ea"/>
          <a:cs typeface="+mn-cs"/>
        </a:defRPr>
      </a:lvl2pPr>
      <a:lvl3pPr marL="914264" algn="l" defTabSz="914264" rtl="0" eaLnBrk="1" latinLnBrk="0" hangingPunct="1">
        <a:defRPr sz="1867" kern="1200">
          <a:solidFill>
            <a:schemeClr val="tx1"/>
          </a:solidFill>
          <a:latin typeface="+mn-lt"/>
          <a:ea typeface="+mn-ea"/>
          <a:cs typeface="+mn-cs"/>
        </a:defRPr>
      </a:lvl3pPr>
      <a:lvl4pPr marL="1371396" algn="l" defTabSz="914264" rtl="0" eaLnBrk="1" latinLnBrk="0" hangingPunct="1">
        <a:defRPr sz="1867" kern="1200">
          <a:solidFill>
            <a:schemeClr val="tx1"/>
          </a:solidFill>
          <a:latin typeface="+mn-lt"/>
          <a:ea typeface="+mn-ea"/>
          <a:cs typeface="+mn-cs"/>
        </a:defRPr>
      </a:lvl4pPr>
      <a:lvl5pPr marL="1828528" algn="l" defTabSz="914264" rtl="0" eaLnBrk="1" latinLnBrk="0" hangingPunct="1">
        <a:defRPr sz="1867" kern="1200">
          <a:solidFill>
            <a:schemeClr val="tx1"/>
          </a:solidFill>
          <a:latin typeface="+mn-lt"/>
          <a:ea typeface="+mn-ea"/>
          <a:cs typeface="+mn-cs"/>
        </a:defRPr>
      </a:lvl5pPr>
      <a:lvl6pPr marL="2285662" algn="l" defTabSz="914264" rtl="0" eaLnBrk="1" latinLnBrk="0" hangingPunct="1">
        <a:defRPr sz="1867" kern="1200">
          <a:solidFill>
            <a:schemeClr val="tx1"/>
          </a:solidFill>
          <a:latin typeface="+mn-lt"/>
          <a:ea typeface="+mn-ea"/>
          <a:cs typeface="+mn-cs"/>
        </a:defRPr>
      </a:lvl6pPr>
      <a:lvl7pPr marL="2742790" algn="l" defTabSz="914264" rtl="0" eaLnBrk="1" latinLnBrk="0" hangingPunct="1">
        <a:defRPr sz="1867" kern="1200">
          <a:solidFill>
            <a:schemeClr val="tx1"/>
          </a:solidFill>
          <a:latin typeface="+mn-lt"/>
          <a:ea typeface="+mn-ea"/>
          <a:cs typeface="+mn-cs"/>
        </a:defRPr>
      </a:lvl7pPr>
      <a:lvl8pPr marL="3199920" algn="l" defTabSz="914264" rtl="0" eaLnBrk="1" latinLnBrk="0" hangingPunct="1">
        <a:defRPr sz="1867" kern="1200">
          <a:solidFill>
            <a:schemeClr val="tx1"/>
          </a:solidFill>
          <a:latin typeface="+mn-lt"/>
          <a:ea typeface="+mn-ea"/>
          <a:cs typeface="+mn-cs"/>
        </a:defRPr>
      </a:lvl8pPr>
      <a:lvl9pPr marL="3657051" algn="l" defTabSz="914264"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68577" tIns="34289" rIns="68577" bIns="3428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838200" y="1825625"/>
            <a:ext cx="10515600" cy="4351339"/>
          </a:xfrm>
          <a:prstGeom prst="rect">
            <a:avLst/>
          </a:prstGeom>
        </p:spPr>
        <p:txBody>
          <a:bodyPr vert="horz" lIns="68577" tIns="34289" rIns="68577" bIns="34289"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black">
          <a:xfrm>
            <a:off x="838203" y="6356352"/>
            <a:ext cx="1358591" cy="365125"/>
          </a:xfrm>
          <a:prstGeom prst="rect">
            <a:avLst/>
          </a:prstGeom>
        </p:spPr>
        <p:txBody>
          <a:bodyPr vert="horz" lIns="68577" tIns="34289" rIns="68577" bIns="34289" rtlCol="0" anchor="ctr"/>
          <a:lstStyle>
            <a:lvl1pPr algn="l" defTabSz="914332">
              <a:defRPr sz="1200">
                <a:solidFill>
                  <a:schemeClr val="tx2"/>
                </a:solidFill>
              </a:defRPr>
            </a:lvl1pPr>
          </a:lstStyle>
          <a:p>
            <a:fld id="{3160DBB6-6B4B-4EFD-9C9B-7D1300BB417E}" type="datetime1">
              <a:rPr lang="en-US" smtClean="0">
                <a:solidFill>
                  <a:srgbClr val="000000"/>
                </a:solidFill>
              </a:rPr>
              <a:t>7/8/2020</a:t>
            </a:fld>
            <a:endParaRPr lang="en-US" dirty="0">
              <a:solidFill>
                <a:srgbClr val="000000"/>
              </a:solidFill>
            </a:endParaRPr>
          </a:p>
        </p:txBody>
      </p:sp>
      <p:sp>
        <p:nvSpPr>
          <p:cNvPr id="12" name="Footer Placeholder 4"/>
          <p:cNvSpPr>
            <a:spLocks noGrp="1"/>
          </p:cNvSpPr>
          <p:nvPr>
            <p:ph type="ftr" sz="quarter" idx="3"/>
          </p:nvPr>
        </p:nvSpPr>
        <p:spPr bwMode="black">
          <a:xfrm>
            <a:off x="3302181" y="6356352"/>
            <a:ext cx="5587647" cy="365125"/>
          </a:xfrm>
          <a:prstGeom prst="rect">
            <a:avLst/>
          </a:prstGeom>
        </p:spPr>
        <p:txBody>
          <a:bodyPr lIns="68577" tIns="34289" rIns="68577" bIns="34289" anchor="ctr"/>
          <a:lstStyle>
            <a:lvl1pPr algn="ctr" defTabSz="914332">
              <a:defRPr sz="12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4"/>
          </p:nvPr>
        </p:nvSpPr>
        <p:spPr bwMode="black">
          <a:xfrm>
            <a:off x="9891135" y="6356352"/>
            <a:ext cx="1462668" cy="365125"/>
          </a:xfrm>
          <a:prstGeom prst="rect">
            <a:avLst/>
          </a:prstGeom>
        </p:spPr>
        <p:txBody>
          <a:bodyPr vert="horz" lIns="68577" tIns="34289" rIns="68577" bIns="34289" rtlCol="0" anchor="ctr"/>
          <a:lstStyle>
            <a:lvl1pPr algn="r" defTabSz="914332">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083772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5" r:id="rId46"/>
    <p:sldLayoutId id="2147483766" r:id="rId47"/>
    <p:sldLayoutId id="2147483767" r:id="rId48"/>
    <p:sldLayoutId id="2147483768" r:id="rId49"/>
    <p:sldLayoutId id="2147483769" r:id="rId50"/>
    <p:sldLayoutId id="2147483770" r:id="rId51"/>
    <p:sldLayoutId id="2147483771" r:id="rId52"/>
    <p:sldLayoutId id="2147483772" r:id="rId53"/>
    <p:sldLayoutId id="2147483774" r:id="rId54"/>
    <p:sldLayoutId id="2147483775" r:id="rId55"/>
    <p:sldLayoutId id="2147483777" r:id="rId56"/>
    <p:sldLayoutId id="2147483778" r:id="rId57"/>
    <p:sldLayoutId id="2147483961" r:id="rId58"/>
  </p:sldLayoutIdLst>
  <p:timing>
    <p:tnLst>
      <p:par>
        <p:cTn id="1" dur="indefinite" restart="never" nodeType="tmRoot"/>
      </p:par>
    </p:tnLst>
  </p:timing>
  <p:hf hdr="0" ftr="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spcAft>
          <a:spcPts val="1000"/>
        </a:spcAft>
        <a:buClr>
          <a:schemeClr val="accent1"/>
        </a:buClr>
        <a:buFont typeface="Arial" panose="020B0604020202020204" pitchFamily="34" charset="0"/>
        <a:buChar char="•"/>
        <a:defRPr sz="2533" kern="1200">
          <a:solidFill>
            <a:schemeClr val="tx2"/>
          </a:solidFill>
          <a:latin typeface="+mn-lt"/>
          <a:ea typeface="+mn-ea"/>
          <a:cs typeface="+mn-cs"/>
        </a:defRPr>
      </a:lvl1pPr>
      <a:lvl2pPr marL="685750" indent="-228584" algn="l" defTabSz="914332" rtl="0" eaLnBrk="1" latinLnBrk="0" hangingPunct="1">
        <a:lnSpc>
          <a:spcPct val="100000"/>
        </a:lnSpc>
        <a:spcBef>
          <a:spcPts val="500"/>
        </a:spcBef>
        <a:spcAft>
          <a:spcPts val="1000"/>
        </a:spcAft>
        <a:buClr>
          <a:schemeClr val="accent1"/>
        </a:buClr>
        <a:buFont typeface="Arial" panose="020B0604020202020204" pitchFamily="34" charset="0"/>
        <a:buChar char="•"/>
        <a:defRPr sz="2133" kern="1200">
          <a:solidFill>
            <a:schemeClr val="tx2"/>
          </a:solidFill>
          <a:latin typeface="+mn-lt"/>
          <a:ea typeface="+mn-ea"/>
          <a:cs typeface="+mn-cs"/>
        </a:defRPr>
      </a:lvl2pPr>
      <a:lvl3pPr marL="1142914" indent="-228584" algn="l" defTabSz="914332" rtl="0" eaLnBrk="1" latinLnBrk="0" hangingPunct="1">
        <a:lnSpc>
          <a:spcPct val="100000"/>
        </a:lnSpc>
        <a:spcBef>
          <a:spcPts val="500"/>
        </a:spcBef>
        <a:spcAft>
          <a:spcPts val="1000"/>
        </a:spcAft>
        <a:buClr>
          <a:schemeClr val="accent1"/>
        </a:buClr>
        <a:buFont typeface="Arial" panose="020B0604020202020204" pitchFamily="34" charset="0"/>
        <a:buChar char="•"/>
        <a:defRPr sz="1733" kern="1200">
          <a:solidFill>
            <a:schemeClr val="tx2"/>
          </a:solidFill>
          <a:latin typeface="+mn-lt"/>
          <a:ea typeface="+mn-ea"/>
          <a:cs typeface="+mn-cs"/>
        </a:defRPr>
      </a:lvl3pPr>
      <a:lvl4pPr marL="1600080" indent="-228584" algn="l" defTabSz="914332" rtl="0" eaLnBrk="1" latinLnBrk="0" hangingPunct="1">
        <a:lnSpc>
          <a:spcPct val="100000"/>
        </a:lnSpc>
        <a:spcBef>
          <a:spcPts val="500"/>
        </a:spcBef>
        <a:spcAft>
          <a:spcPts val="1000"/>
        </a:spcAft>
        <a:buClr>
          <a:schemeClr val="accent1"/>
        </a:buClr>
        <a:buFont typeface="Arial" panose="020B0604020202020204" pitchFamily="34" charset="0"/>
        <a:buChar char="•"/>
        <a:defRPr sz="1733" kern="1200">
          <a:solidFill>
            <a:schemeClr val="tx2"/>
          </a:solidFill>
          <a:latin typeface="+mn-lt"/>
          <a:ea typeface="+mn-ea"/>
          <a:cs typeface="+mn-cs"/>
        </a:defRPr>
      </a:lvl4pPr>
      <a:lvl5pPr marL="2057247" indent="-228584" algn="l" defTabSz="914332" rtl="0" eaLnBrk="1" latinLnBrk="0" hangingPunct="1">
        <a:lnSpc>
          <a:spcPct val="100000"/>
        </a:lnSpc>
        <a:spcBef>
          <a:spcPts val="500"/>
        </a:spcBef>
        <a:spcAft>
          <a:spcPts val="1000"/>
        </a:spcAft>
        <a:buClr>
          <a:schemeClr val="accent1"/>
        </a:buClr>
        <a:buFont typeface="Arial" panose="020B0604020202020204" pitchFamily="34" charset="0"/>
        <a:buChar char="•"/>
        <a:defRPr sz="1733" kern="1200">
          <a:solidFill>
            <a:schemeClr val="tx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51309BB-7D11-41EC-AFBA-94C7FCC73114}" type="datetime1">
              <a:rPr lang="en-US" smtClean="0"/>
              <a:t>7/8/2020</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smtClean="0"/>
              <a:t>Minnesota Department of Human Services | mn.gov/dhs</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647209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 id="2147483817" r:id="rId38"/>
    <p:sldLayoutId id="2147483818" r:id="rId39"/>
    <p:sldLayoutId id="2147483819" r:id="rId40"/>
    <p:sldLayoutId id="2147483820" r:id="rId41"/>
    <p:sldLayoutId id="2147483821" r:id="rId42"/>
    <p:sldLayoutId id="2147483822" r:id="rId43"/>
    <p:sldLayoutId id="2147483823" r:id="rId44"/>
    <p:sldLayoutId id="2147483824" r:id="rId45"/>
    <p:sldLayoutId id="2147483825" r:id="rId46"/>
    <p:sldLayoutId id="2147483826" r:id="rId47"/>
    <p:sldLayoutId id="2147483827" r:id="rId48"/>
    <p:sldLayoutId id="2147483828" r:id="rId49"/>
    <p:sldLayoutId id="2147483829" r:id="rId50"/>
    <p:sldLayoutId id="2147483830" r:id="rId51"/>
    <p:sldLayoutId id="2147483831" r:id="rId52"/>
    <p:sldLayoutId id="2147483832" r:id="rId53"/>
    <p:sldLayoutId id="2147483839" r:id="rId54"/>
    <p:sldLayoutId id="2147483840" r:id="rId55"/>
    <p:sldLayoutId id="2147483841" r:id="rId56"/>
    <p:sldLayoutId id="2147483843" r:id="rId57"/>
    <p:sldLayoutId id="2147483899" r:id="rId58"/>
    <p:sldLayoutId id="2147483903" r:id="rId59"/>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3" y="6356356"/>
            <a:ext cx="1358591" cy="365125"/>
          </a:xfrm>
          <a:prstGeom prst="rect">
            <a:avLst/>
          </a:prstGeom>
        </p:spPr>
        <p:txBody>
          <a:bodyPr vert="horz" lIns="91440" tIns="45720" rIns="91440" bIns="45720" rtlCol="0" anchor="ctr"/>
          <a:lstStyle>
            <a:lvl1pPr algn="l">
              <a:defRPr sz="900">
                <a:solidFill>
                  <a:schemeClr val="tx2"/>
                </a:solidFill>
              </a:defRPr>
            </a:lvl1pPr>
          </a:lstStyle>
          <a:p>
            <a:fld id="{1833BA7A-F0DC-4203-8E6D-29F123306218}" type="datetime1">
              <a:rPr lang="en-US" smtClean="0">
                <a:solidFill>
                  <a:srgbClr val="000000"/>
                </a:solidFill>
              </a:rPr>
              <a:t>7/8/2020</a:t>
            </a:fld>
            <a:endParaRPr lang="en-US" dirty="0">
              <a:solidFill>
                <a:srgbClr val="000000"/>
              </a:solidFill>
            </a:endParaRPr>
          </a:p>
        </p:txBody>
      </p:sp>
      <p:sp>
        <p:nvSpPr>
          <p:cNvPr id="12" name="Footer Placeholder 4"/>
          <p:cNvSpPr>
            <a:spLocks noGrp="1"/>
          </p:cNvSpPr>
          <p:nvPr>
            <p:ph type="ftr" sz="quarter" idx="3"/>
          </p:nvPr>
        </p:nvSpPr>
        <p:spPr>
          <a:xfrm>
            <a:off x="3302181" y="6356355"/>
            <a:ext cx="5587647" cy="365125"/>
          </a:xfrm>
          <a:prstGeom prst="rect">
            <a:avLst/>
          </a:prstGeom>
        </p:spPr>
        <p:txBody>
          <a:bodyPr anchor="ctr"/>
          <a:lstStyle>
            <a:lvl1pPr algn="ctr">
              <a:defRPr sz="900">
                <a:solidFill>
                  <a:schemeClr val="tx2"/>
                </a:solidFill>
              </a:defRPr>
            </a:lvl1pPr>
          </a:lstStyle>
          <a:p>
            <a:r>
              <a:rPr lang="en-US" smtClean="0">
                <a:solidFill>
                  <a:srgbClr val="000000"/>
                </a:solidFill>
              </a:rPr>
              <a:t>Minnesota Department of Human Services | mn.gov/dhs</a:t>
            </a:r>
            <a:endParaRPr lang="en-US" dirty="0">
              <a:solidFill>
                <a:srgbClr val="000000"/>
              </a:solidFill>
            </a:endParaRPr>
          </a:p>
        </p:txBody>
      </p:sp>
      <p:sp>
        <p:nvSpPr>
          <p:cNvPr id="6" name="Slide Number Placeholder 5"/>
          <p:cNvSpPr>
            <a:spLocks noGrp="1"/>
          </p:cNvSpPr>
          <p:nvPr>
            <p:ph type="sldNum" sz="quarter" idx="4"/>
          </p:nvPr>
        </p:nvSpPr>
        <p:spPr>
          <a:xfrm>
            <a:off x="9891135" y="6356356"/>
            <a:ext cx="1462668"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197432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27" r:id="rId23"/>
    <p:sldLayoutId id="2147483928" r:id="rId24"/>
    <p:sldLayoutId id="2147483929" r:id="rId25"/>
    <p:sldLayoutId id="2147483930" r:id="rId26"/>
    <p:sldLayoutId id="2147483931" r:id="rId27"/>
    <p:sldLayoutId id="2147483932" r:id="rId28"/>
    <p:sldLayoutId id="2147483933" r:id="rId29"/>
    <p:sldLayoutId id="2147483934" r:id="rId30"/>
    <p:sldLayoutId id="2147483935" r:id="rId31"/>
    <p:sldLayoutId id="2147483936" r:id="rId32"/>
    <p:sldLayoutId id="2147483937" r:id="rId33"/>
    <p:sldLayoutId id="2147483938" r:id="rId34"/>
    <p:sldLayoutId id="2147483939" r:id="rId35"/>
    <p:sldLayoutId id="2147483940" r:id="rId36"/>
    <p:sldLayoutId id="2147483941" r:id="rId37"/>
    <p:sldLayoutId id="2147483942" r:id="rId38"/>
    <p:sldLayoutId id="2147483943" r:id="rId39"/>
    <p:sldLayoutId id="2147483944" r:id="rId40"/>
    <p:sldLayoutId id="2147483945" r:id="rId41"/>
    <p:sldLayoutId id="2147483946" r:id="rId42"/>
    <p:sldLayoutId id="2147483947" r:id="rId43"/>
    <p:sldLayoutId id="2147483948" r:id="rId44"/>
    <p:sldLayoutId id="2147483949" r:id="rId45"/>
    <p:sldLayoutId id="2147483950" r:id="rId46"/>
    <p:sldLayoutId id="2147483951" r:id="rId47"/>
    <p:sldLayoutId id="2147483952" r:id="rId48"/>
    <p:sldLayoutId id="2147483953" r:id="rId49"/>
    <p:sldLayoutId id="2147483954" r:id="rId50"/>
    <p:sldLayoutId id="2147483955" r:id="rId51"/>
    <p:sldLayoutId id="2147483956" r:id="rId52"/>
    <p:sldLayoutId id="2147483957" r:id="rId53"/>
    <p:sldLayoutId id="2147483959" r:id="rId54"/>
    <p:sldLayoutId id="2147483960" r:id="rId55"/>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2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mn.gov/dhs/safe-harbor"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mn.gov/dhs/safe-harbor" TargetMode="External"/><Relationship Id="rId2" Type="http://schemas.openxmlformats.org/officeDocument/2006/relationships/notesSlide" Target="../notesSlides/notesSlide11.xml"/><Relationship Id="rId1" Type="http://schemas.openxmlformats.org/officeDocument/2006/relationships/slideLayout" Target="../slideLayouts/slideLayout166.xml"/><Relationship Id="rId4" Type="http://schemas.openxmlformats.org/officeDocument/2006/relationships/hyperlink" Target="mailto:Sarah.ladd@state.mn.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7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19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MMIW Task Force: Intersections with the child welfare response to trafficking and exploitation </a:t>
            </a:r>
            <a:endParaRPr lang="en-US" dirty="0"/>
          </a:p>
        </p:txBody>
      </p:sp>
      <p:sp>
        <p:nvSpPr>
          <p:cNvPr id="3" name="Date Placeholder 2"/>
          <p:cNvSpPr>
            <a:spLocks noGrp="1"/>
          </p:cNvSpPr>
          <p:nvPr>
            <p:ph type="dt" sz="half" idx="10"/>
          </p:nvPr>
        </p:nvSpPr>
        <p:spPr/>
        <p:txBody>
          <a:bodyPr/>
          <a:lstStyle/>
          <a:p>
            <a:fld id="{21AE9B79-7DA9-4EE2-9427-F928A701967C}" type="datetime1">
              <a:rPr lang="en-US" smtClean="0">
                <a:solidFill>
                  <a:srgbClr val="000000"/>
                </a:solidFill>
                <a:latin typeface="Calibri"/>
              </a:rPr>
              <a:t>7/8/2020</a:t>
            </a:fld>
            <a:endParaRPr lang="en-US" dirty="0">
              <a:solidFill>
                <a:srgbClr val="000000"/>
              </a:solidFill>
              <a:latin typeface="Calibri"/>
            </a:endParaRPr>
          </a:p>
        </p:txBody>
      </p:sp>
      <p:sp>
        <p:nvSpPr>
          <p:cNvPr id="5" name="Slide Number Placeholder 4"/>
          <p:cNvSpPr>
            <a:spLocks noGrp="1"/>
          </p:cNvSpPr>
          <p:nvPr>
            <p:ph type="sldNum" sz="quarter" idx="12"/>
          </p:nvPr>
        </p:nvSpPr>
        <p:spPr/>
        <p:txBody>
          <a:bodyPr/>
          <a:lstStyle/>
          <a:p>
            <a:fld id="{48F63A3B-78C7-47BE-AE5E-E10140E04643}" type="slidenum">
              <a:rPr lang="en-US">
                <a:solidFill>
                  <a:srgbClr val="000000"/>
                </a:solidFill>
                <a:latin typeface="Calibri"/>
              </a:rPr>
              <a:pPr/>
              <a:t>1</a:t>
            </a:fld>
            <a:endParaRPr lang="en-US" dirty="0">
              <a:solidFill>
                <a:srgbClr val="000000"/>
              </a:solidFill>
              <a:latin typeface="Calibri"/>
            </a:endParaRPr>
          </a:p>
        </p:txBody>
      </p:sp>
      <p:pic>
        <p:nvPicPr>
          <p:cNvPr id="12" name="Picture Placeholder 1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4874" b="34874"/>
          <a:stretch>
            <a:fillRect/>
          </a:stretch>
        </p:blipFill>
        <p:spPr/>
      </p:pic>
      <p:sp>
        <p:nvSpPr>
          <p:cNvPr id="6" name="TextBox 5"/>
          <p:cNvSpPr txBox="1"/>
          <p:nvPr/>
        </p:nvSpPr>
        <p:spPr>
          <a:xfrm>
            <a:off x="3194890" y="5521148"/>
            <a:ext cx="5332164" cy="1200329"/>
          </a:xfrm>
          <a:prstGeom prst="rect">
            <a:avLst/>
          </a:prstGeom>
          <a:noFill/>
        </p:spPr>
        <p:txBody>
          <a:bodyPr wrap="square" rtlCol="0">
            <a:spAutoFit/>
          </a:bodyPr>
          <a:lstStyle/>
          <a:p>
            <a:pPr algn="ctr"/>
            <a:r>
              <a:rPr lang="en-US" b="1" dirty="0" smtClean="0"/>
              <a:t>Sarah Ladd, JD</a:t>
            </a:r>
          </a:p>
          <a:p>
            <a:pPr algn="ctr"/>
            <a:r>
              <a:rPr lang="en-US" b="1" dirty="0" smtClean="0"/>
              <a:t>Minnesota Department of Human Services</a:t>
            </a:r>
          </a:p>
          <a:p>
            <a:pPr algn="ctr"/>
            <a:r>
              <a:rPr lang="en-US" b="1" dirty="0"/>
              <a:t>July 8, 2020</a:t>
            </a:r>
          </a:p>
          <a:p>
            <a:pPr algn="ctr"/>
            <a:endParaRPr lang="en-US" b="1" dirty="0"/>
          </a:p>
        </p:txBody>
      </p:sp>
    </p:spTree>
    <p:extLst>
      <p:ext uri="{BB962C8B-B14F-4D97-AF65-F5344CB8AC3E}">
        <p14:creationId xmlns:p14="http://schemas.microsoft.com/office/powerpoint/2010/main" val="222368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descr="Image shows excerpt of quick reference to best practice guide, including list of topics covered and resources on them" title="Image of quick reference to best practice guide"/>
          <p:cNvPicPr>
            <a:picLocks noChangeAspect="1"/>
          </p:cNvPicPr>
          <p:nvPr/>
        </p:nvPicPr>
        <p:blipFill>
          <a:blip r:embed="rId3"/>
          <a:stretch>
            <a:fillRect/>
          </a:stretch>
        </p:blipFill>
        <p:spPr bwMode="gray">
          <a:xfrm>
            <a:off x="5341056" y="76470"/>
            <a:ext cx="6336322" cy="4756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5" descr="Image of cover, including MN logo, title of document and date of publication" title="Image of cover of DHS best practice guide"/>
          <p:cNvPicPr>
            <a:picLocks noChangeAspect="1"/>
          </p:cNvPicPr>
          <p:nvPr/>
        </p:nvPicPr>
        <p:blipFill>
          <a:blip r:embed="rId4"/>
          <a:stretch>
            <a:fillRect/>
          </a:stretch>
        </p:blipFill>
        <p:spPr bwMode="gray">
          <a:xfrm>
            <a:off x="654166" y="59630"/>
            <a:ext cx="3754412" cy="4833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p:txBody>
          <a:bodyPr/>
          <a:lstStyle/>
          <a:p>
            <a:r>
              <a:rPr lang="en-US" dirty="0" smtClean="0"/>
              <a:t>Child welfare </a:t>
            </a:r>
            <a:r>
              <a:rPr lang="en-US" dirty="0"/>
              <a:t>r</a:t>
            </a:r>
            <a:r>
              <a:rPr lang="en-US" dirty="0" smtClean="0"/>
              <a:t>esponse to human </a:t>
            </a:r>
            <a:r>
              <a:rPr lang="en-US" dirty="0"/>
              <a:t>t</a:t>
            </a:r>
            <a:r>
              <a:rPr lang="en-US" dirty="0" smtClean="0"/>
              <a:t>rafficking and exploitation</a:t>
            </a:r>
            <a:endParaRPr lang="en-US" dirty="0"/>
          </a:p>
        </p:txBody>
      </p:sp>
    </p:spTree>
    <p:extLst>
      <p:ext uri="{BB962C8B-B14F-4D97-AF65-F5344CB8AC3E}">
        <p14:creationId xmlns:p14="http://schemas.microsoft.com/office/powerpoint/2010/main" val="403111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2" y="61727"/>
            <a:ext cx="12371295" cy="914400"/>
          </a:xfrm>
        </p:spPr>
        <p:txBody>
          <a:bodyPr>
            <a:normAutofit fontScale="90000"/>
          </a:bodyPr>
          <a:lstStyle/>
          <a:p>
            <a:pPr algn="ctr"/>
            <a:r>
              <a:rPr lang="en-US" b="1" dirty="0" smtClean="0"/>
              <a:t>Minnesota’s </a:t>
            </a:r>
            <a:br>
              <a:rPr lang="en-US" b="1" dirty="0" smtClean="0"/>
            </a:br>
            <a:r>
              <a:rPr lang="en-US" b="1" dirty="0" smtClean="0"/>
              <a:t>Child Protection Response to Human Trafficking and Exploitation</a:t>
            </a:r>
            <a:endParaRPr lang="en-US" b="1" dirty="0"/>
          </a:p>
        </p:txBody>
      </p:sp>
      <p:graphicFrame>
        <p:nvGraphicFramePr>
          <p:cNvPr id="11" name="Content Placeholder 10"/>
          <p:cNvGraphicFramePr>
            <a:graphicFrameLocks noGrp="1"/>
          </p:cNvGraphicFramePr>
          <p:nvPr>
            <p:ph sz="quarter" idx="10"/>
            <p:extLst/>
          </p:nvPr>
        </p:nvGraphicFramePr>
        <p:xfrm>
          <a:off x="374537" y="1264805"/>
          <a:ext cx="11575017" cy="1656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
          </p:nvPr>
        </p:nvSpPr>
        <p:spPr/>
        <p:txBody>
          <a:bodyPr/>
          <a:lstStyle/>
          <a:p>
            <a:fld id="{48F63A3B-78C7-47BE-AE5E-E10140E04643}" type="slidenum">
              <a:rPr lang="en-US">
                <a:solidFill>
                  <a:srgbClr val="000000"/>
                </a:solidFill>
                <a:latin typeface="Calibri"/>
              </a:rPr>
              <a:pPr/>
              <a:t>11</a:t>
            </a:fld>
            <a:endParaRPr lang="en-US" dirty="0">
              <a:solidFill>
                <a:srgbClr val="000000"/>
              </a:solidFill>
              <a:latin typeface="Calibri"/>
            </a:endParaRPr>
          </a:p>
        </p:txBody>
      </p:sp>
      <p:sp>
        <p:nvSpPr>
          <p:cNvPr id="4" name="TextBox 3"/>
          <p:cNvSpPr txBox="1"/>
          <p:nvPr/>
        </p:nvSpPr>
        <p:spPr>
          <a:xfrm>
            <a:off x="920719" y="3019068"/>
            <a:ext cx="10353833" cy="3971085"/>
          </a:xfrm>
          <a:prstGeom prst="rect">
            <a:avLst/>
          </a:prstGeom>
          <a:noFill/>
        </p:spPr>
        <p:txBody>
          <a:bodyPr wrap="square" lIns="91435" tIns="45719" rIns="91435" bIns="45719" rtlCol="0">
            <a:spAutoFit/>
          </a:bodyPr>
          <a:lstStyle/>
          <a:p>
            <a:pPr defTabSz="914309"/>
            <a:r>
              <a:rPr lang="en-US" sz="2800" b="1" dirty="0">
                <a:solidFill>
                  <a:srgbClr val="003865"/>
                </a:solidFill>
                <a:latin typeface="Calibri"/>
              </a:rPr>
              <a:t>The Basics</a:t>
            </a:r>
          </a:p>
          <a:p>
            <a:pPr marL="342866" indent="-342866" defTabSz="914309">
              <a:buFont typeface="+mj-lt"/>
              <a:buAutoNum type="arabicPeriod"/>
            </a:pPr>
            <a:r>
              <a:rPr lang="en-US" sz="1867" b="1" dirty="0">
                <a:solidFill>
                  <a:srgbClr val="003865"/>
                </a:solidFill>
                <a:latin typeface="Calibri"/>
              </a:rPr>
              <a:t>Sex trafficking of a child is a mandated report in Minnesota, even if the alleged trafficker is a non-caregiver/ household member. When in doubt, report. </a:t>
            </a:r>
          </a:p>
          <a:p>
            <a:pPr marL="342866" indent="-342866" defTabSz="914309">
              <a:buFont typeface="+mj-lt"/>
              <a:buAutoNum type="arabicPeriod"/>
            </a:pPr>
            <a:r>
              <a:rPr lang="en-US" sz="1867" b="1" dirty="0">
                <a:solidFill>
                  <a:srgbClr val="003865"/>
                </a:solidFill>
                <a:latin typeface="Calibri"/>
              </a:rPr>
              <a:t>Sex trafficking requires three parts:</a:t>
            </a:r>
          </a:p>
          <a:p>
            <a:pPr marL="800020" lvl="1" indent="-342866" defTabSz="914309">
              <a:buFont typeface="+mj-lt"/>
              <a:buAutoNum type="alphaLcParenR"/>
            </a:pPr>
            <a:r>
              <a:rPr lang="en-US" sz="1867" b="1" dirty="0">
                <a:solidFill>
                  <a:srgbClr val="003865"/>
                </a:solidFill>
                <a:latin typeface="Calibri"/>
              </a:rPr>
              <a:t>ACTOR</a:t>
            </a:r>
            <a:r>
              <a:rPr lang="en-US" sz="1867" dirty="0">
                <a:solidFill>
                  <a:srgbClr val="003865"/>
                </a:solidFill>
                <a:latin typeface="Calibri"/>
              </a:rPr>
              <a:t>: Third party trafficker (not the buyer or victim)</a:t>
            </a:r>
          </a:p>
          <a:p>
            <a:pPr marL="800020" lvl="1" indent="-342866" defTabSz="914309">
              <a:buFont typeface="+mj-lt"/>
              <a:buAutoNum type="alphaLcParenR"/>
            </a:pPr>
            <a:r>
              <a:rPr lang="en-US" sz="1867" b="1" dirty="0">
                <a:solidFill>
                  <a:srgbClr val="003865"/>
                </a:solidFill>
                <a:latin typeface="Calibri"/>
              </a:rPr>
              <a:t>ACTION</a:t>
            </a:r>
            <a:r>
              <a:rPr lang="en-US" sz="1867" dirty="0">
                <a:solidFill>
                  <a:srgbClr val="003865"/>
                </a:solidFill>
                <a:latin typeface="Calibri"/>
              </a:rPr>
              <a:t>: Receiving, recruiting harboring, providing, or obtaining; or profiting</a:t>
            </a:r>
          </a:p>
          <a:p>
            <a:pPr marL="800020" lvl="1" indent="-342866" defTabSz="914309">
              <a:buFont typeface="+mj-lt"/>
              <a:buAutoNum type="alphaLcParenR"/>
            </a:pPr>
            <a:r>
              <a:rPr lang="en-US" sz="1867" b="1" dirty="0">
                <a:solidFill>
                  <a:srgbClr val="003865"/>
                </a:solidFill>
                <a:latin typeface="Calibri"/>
              </a:rPr>
              <a:t>ACT:  </a:t>
            </a:r>
            <a:r>
              <a:rPr lang="en-US" sz="1867" dirty="0">
                <a:solidFill>
                  <a:srgbClr val="003865"/>
                </a:solidFill>
                <a:latin typeface="Calibri"/>
              </a:rPr>
              <a:t>Aid in the prostitution of an individual </a:t>
            </a:r>
            <a:endParaRPr lang="en-US" sz="1867" b="1" dirty="0">
              <a:solidFill>
                <a:srgbClr val="003865"/>
              </a:solidFill>
              <a:latin typeface="Calibri"/>
            </a:endParaRPr>
          </a:p>
          <a:p>
            <a:pPr marL="342866" indent="-342866" defTabSz="914309">
              <a:buFont typeface="+mj-lt"/>
              <a:buAutoNum type="arabicPeriod"/>
            </a:pPr>
            <a:r>
              <a:rPr lang="en-US" sz="1867" b="1" dirty="0">
                <a:solidFill>
                  <a:srgbClr val="003865"/>
                </a:solidFill>
                <a:latin typeface="Calibri"/>
              </a:rPr>
              <a:t>Reports of sexual exploitation (without a third party) or labor trafficking should be referred to voluntary child welfare services through the county or tribal agency.</a:t>
            </a:r>
          </a:p>
          <a:p>
            <a:pPr marL="342866" indent="-342866" defTabSz="914309">
              <a:buFont typeface="+mj-lt"/>
              <a:buAutoNum type="arabicPeriod"/>
            </a:pPr>
            <a:r>
              <a:rPr lang="en-US" sz="1867" b="1" dirty="0">
                <a:solidFill>
                  <a:srgbClr val="003865"/>
                </a:solidFill>
                <a:latin typeface="Calibri"/>
              </a:rPr>
              <a:t>Law enforcement and county or tribal child welfare agencies must promptly cross report. </a:t>
            </a:r>
            <a:r>
              <a:rPr lang="en-US" sz="1867" b="1" dirty="0" smtClean="0">
                <a:solidFill>
                  <a:srgbClr val="003865"/>
                </a:solidFill>
                <a:latin typeface="Calibri"/>
              </a:rPr>
              <a:t>All youth and families must be screened for ICWA/ MIFPA eligibility as soon as possible.</a:t>
            </a:r>
            <a:endParaRPr lang="en-US" sz="1867" b="1" dirty="0">
              <a:solidFill>
                <a:srgbClr val="003865"/>
              </a:solidFill>
              <a:latin typeface="Calibri"/>
            </a:endParaRPr>
          </a:p>
          <a:p>
            <a:pPr defTabSz="914309"/>
            <a:endParaRPr lang="en-US" sz="1867" b="1" dirty="0">
              <a:solidFill>
                <a:srgbClr val="003865"/>
              </a:solidFill>
              <a:latin typeface="Calibri"/>
            </a:endParaRPr>
          </a:p>
          <a:p>
            <a:pPr marL="342866" indent="-342866" defTabSz="914309">
              <a:buFont typeface="+mj-lt"/>
              <a:buAutoNum type="arabicPeriod"/>
            </a:pPr>
            <a:endParaRPr lang="en-US" sz="1867" b="1" dirty="0">
              <a:solidFill>
                <a:srgbClr val="003865"/>
              </a:solidFill>
              <a:latin typeface="Calibri"/>
            </a:endParaRPr>
          </a:p>
        </p:txBody>
      </p:sp>
      <p:sp>
        <p:nvSpPr>
          <p:cNvPr id="5" name="Date Placeholder 4"/>
          <p:cNvSpPr>
            <a:spLocks noGrp="1"/>
          </p:cNvSpPr>
          <p:nvPr>
            <p:ph type="dt" sz="half" idx="2"/>
          </p:nvPr>
        </p:nvSpPr>
        <p:spPr/>
        <p:txBody>
          <a:bodyPr/>
          <a:lstStyle/>
          <a:p>
            <a:fld id="{FEAED6CC-A764-4B36-B963-082C461B7887}" type="datetime1">
              <a:rPr lang="en-US" smtClean="0">
                <a:solidFill>
                  <a:srgbClr val="000000"/>
                </a:solidFill>
              </a:rPr>
              <a:t>7/8/2020</a:t>
            </a:fld>
            <a:endParaRPr lang="en-US" dirty="0">
              <a:solidFill>
                <a:srgbClr val="000000"/>
              </a:solidFill>
            </a:endParaRPr>
          </a:p>
        </p:txBody>
      </p:sp>
    </p:spTree>
    <p:extLst>
      <p:ext uri="{BB962C8B-B14F-4D97-AF65-F5344CB8AC3E}">
        <p14:creationId xmlns:p14="http://schemas.microsoft.com/office/powerpoint/2010/main" val="3765925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does child welfare do? Safety planning and investigations</a:t>
            </a:r>
            <a:endParaRPr lang="en-US" dirty="0"/>
          </a:p>
        </p:txBody>
      </p:sp>
      <p:sp>
        <p:nvSpPr>
          <p:cNvPr id="3" name="Content Placeholder 2"/>
          <p:cNvSpPr>
            <a:spLocks noGrp="1"/>
          </p:cNvSpPr>
          <p:nvPr>
            <p:ph sz="half" idx="2"/>
          </p:nvPr>
        </p:nvSpPr>
        <p:spPr/>
        <p:txBody>
          <a:bodyPr/>
          <a:lstStyle/>
          <a:p>
            <a:r>
              <a:rPr lang="en-US" b="1" dirty="0"/>
              <a:t>Safety planning with the youth and family</a:t>
            </a:r>
            <a:r>
              <a:rPr lang="en-US" dirty="0"/>
              <a:t>: based on the individual needs and risks</a:t>
            </a:r>
          </a:p>
          <a:p>
            <a:pPr marL="0" indent="0">
              <a:buNone/>
            </a:pP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12</a:t>
            </a:fld>
            <a:endParaRPr lang="en-US" dirty="0"/>
          </a:p>
        </p:txBody>
      </p:sp>
      <p:sp>
        <p:nvSpPr>
          <p:cNvPr id="5" name="Content Placeholder 4"/>
          <p:cNvSpPr>
            <a:spLocks noGrp="1"/>
          </p:cNvSpPr>
          <p:nvPr>
            <p:ph sz="half" idx="14"/>
          </p:nvPr>
        </p:nvSpPr>
        <p:spPr/>
        <p:txBody>
          <a:bodyPr>
            <a:normAutofit lnSpcReduction="10000"/>
          </a:bodyPr>
          <a:lstStyle/>
          <a:p>
            <a:r>
              <a:rPr lang="en-US" b="1" dirty="0"/>
              <a:t>Investigating the report of sex trafficking or sexual exploitation</a:t>
            </a:r>
            <a:r>
              <a:rPr lang="en-US" dirty="0"/>
              <a:t>: includes a maltreatment determination</a:t>
            </a:r>
          </a:p>
          <a:p>
            <a:pPr marL="0" indent="0">
              <a:buNone/>
            </a:pPr>
            <a:endParaRPr lang="en-US" dirty="0"/>
          </a:p>
        </p:txBody>
      </p:sp>
      <p:pic>
        <p:nvPicPr>
          <p:cNvPr id="8" name="Content Placeholder 11" descr="Shows image of Youth Exploitation or Trafficking Safety Plan" title="Image of DHS-7641R, Safety Plan"/>
          <p:cNvPicPr>
            <a:picLocks noGrp="1" noChangeAspect="1"/>
          </p:cNvPicPr>
          <p:nvPr>
            <p:ph idx="15"/>
          </p:nvPr>
        </p:nvPicPr>
        <p:blipFill>
          <a:blip r:embed="rId2" cstate="print">
            <a:extLst>
              <a:ext uri="{28A0092B-C50C-407E-A947-70E740481C1C}">
                <a14:useLocalDpi xmlns:a14="http://schemas.microsoft.com/office/drawing/2010/main" val="0"/>
              </a:ext>
            </a:extLst>
          </a:blip>
          <a:stretch>
            <a:fillRect/>
          </a:stretch>
        </p:blipFill>
        <p:spPr>
          <a:xfrm>
            <a:off x="1317274" y="1448463"/>
            <a:ext cx="3420981" cy="2643246"/>
          </a:xfrm>
          <a:noFill/>
        </p:spPr>
      </p:pic>
      <p:pic>
        <p:nvPicPr>
          <p:cNvPr id="9" name="Content Placeholder 12" descr="Image of Child protection sex trafficking investigations guide for workers and supervisors. " title="Image of DHS-7641L"/>
          <p:cNvPicPr>
            <a:picLocks noGrp="1" noChangeAspect="1"/>
          </p:cNvPicPr>
          <p:nvPr>
            <p:ph idx="16"/>
          </p:nvPr>
        </p:nvPicPr>
        <p:blipFill>
          <a:blip r:embed="rId3" cstate="print">
            <a:extLst>
              <a:ext uri="{28A0092B-C50C-407E-A947-70E740481C1C}">
                <a14:useLocalDpi xmlns:a14="http://schemas.microsoft.com/office/drawing/2010/main" val="0"/>
              </a:ext>
            </a:extLst>
          </a:blip>
          <a:stretch>
            <a:fillRect/>
          </a:stretch>
        </p:blipFill>
        <p:spPr>
          <a:xfrm>
            <a:off x="8104449" y="1448463"/>
            <a:ext cx="2064788" cy="2672982"/>
          </a:xfrm>
          <a:noFill/>
        </p:spPr>
      </p:pic>
    </p:spTree>
    <p:extLst>
      <p:ext uri="{BB962C8B-B14F-4D97-AF65-F5344CB8AC3E}">
        <p14:creationId xmlns:p14="http://schemas.microsoft.com/office/powerpoint/2010/main" val="165097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does child welfare do? Case management and placement</a:t>
            </a:r>
            <a:endParaRPr lang="en-US" dirty="0"/>
          </a:p>
        </p:txBody>
      </p:sp>
      <p:sp>
        <p:nvSpPr>
          <p:cNvPr id="3" name="Content Placeholder 2"/>
          <p:cNvSpPr>
            <a:spLocks noGrp="1"/>
          </p:cNvSpPr>
          <p:nvPr>
            <p:ph sz="half" idx="2"/>
          </p:nvPr>
        </p:nvSpPr>
        <p:spPr/>
        <p:txBody>
          <a:bodyPr>
            <a:normAutofit fontScale="92500"/>
          </a:bodyPr>
          <a:lstStyle/>
          <a:p>
            <a:r>
              <a:rPr lang="en-US" b="1" dirty="0"/>
              <a:t>Case management</a:t>
            </a:r>
            <a:r>
              <a:rPr lang="en-US" dirty="0"/>
              <a:t>: strengths based approach to connecting youth and family with services that meet their needs</a:t>
            </a:r>
          </a:p>
        </p:txBody>
      </p:sp>
      <p:sp>
        <p:nvSpPr>
          <p:cNvPr id="4" name="Slide Number Placeholder 3"/>
          <p:cNvSpPr>
            <a:spLocks noGrp="1"/>
          </p:cNvSpPr>
          <p:nvPr>
            <p:ph type="sldNum" sz="quarter" idx="12"/>
          </p:nvPr>
        </p:nvSpPr>
        <p:spPr/>
        <p:txBody>
          <a:bodyPr/>
          <a:lstStyle/>
          <a:p>
            <a:fld id="{48F63A3B-78C7-47BE-AE5E-E10140E04643}" type="slidenum">
              <a:rPr lang="en-US" smtClean="0"/>
              <a:t>13</a:t>
            </a:fld>
            <a:endParaRPr lang="en-US" dirty="0"/>
          </a:p>
        </p:txBody>
      </p:sp>
      <p:sp>
        <p:nvSpPr>
          <p:cNvPr id="5" name="Content Placeholder 4"/>
          <p:cNvSpPr>
            <a:spLocks noGrp="1"/>
          </p:cNvSpPr>
          <p:nvPr>
            <p:ph sz="half" idx="14"/>
          </p:nvPr>
        </p:nvSpPr>
        <p:spPr>
          <a:xfrm>
            <a:off x="6248400" y="4000499"/>
            <a:ext cx="5638800" cy="3039279"/>
          </a:xfrm>
        </p:spPr>
        <p:txBody>
          <a:bodyPr>
            <a:normAutofit fontScale="77500" lnSpcReduction="20000"/>
          </a:bodyPr>
          <a:lstStyle/>
          <a:p>
            <a:r>
              <a:rPr lang="en-US" b="1" dirty="0"/>
              <a:t>Out of home placement</a:t>
            </a:r>
            <a:r>
              <a:rPr lang="en-US" dirty="0"/>
              <a:t>: if it is unsafe for the youth to remain at home a placement should be made based on the youth’s best </a:t>
            </a:r>
            <a:r>
              <a:rPr lang="en-US" dirty="0" smtClean="0"/>
              <a:t>interests; if youth runs from placement, caseworker must search for the youth, report, and find out what happened after youth is located</a:t>
            </a:r>
            <a:endParaRPr lang="en-US" dirty="0"/>
          </a:p>
          <a:p>
            <a:endParaRPr lang="en-US" dirty="0"/>
          </a:p>
        </p:txBody>
      </p:sp>
      <p:pic>
        <p:nvPicPr>
          <p:cNvPr id="8" name="Content Placeholder 13" descr="Image shows document about service plannign trafficked or exploited youth" title="Image of DHS-7641U, Service Planning"/>
          <p:cNvPicPr>
            <a:picLocks noGrp="1" noChangeAspect="1"/>
          </p:cNvPicPr>
          <p:nvPr>
            <p:ph idx="15"/>
          </p:nvPr>
        </p:nvPicPr>
        <p:blipFill>
          <a:blip r:embed="rId2" cstate="print">
            <a:extLst>
              <a:ext uri="{28A0092B-C50C-407E-A947-70E740481C1C}">
                <a14:useLocalDpi xmlns:a14="http://schemas.microsoft.com/office/drawing/2010/main" val="0"/>
              </a:ext>
            </a:extLst>
          </a:blip>
          <a:stretch>
            <a:fillRect/>
          </a:stretch>
        </p:blipFill>
        <p:spPr>
          <a:xfrm>
            <a:off x="2147618" y="1431636"/>
            <a:ext cx="2221182" cy="2874761"/>
          </a:xfrm>
          <a:noFill/>
        </p:spPr>
      </p:pic>
      <p:pic>
        <p:nvPicPr>
          <p:cNvPr id="9" name="Content Placeholder 14" descr="Image shows data from out of home placement of sex trafficked and exploited youth in the past year" title="Image of out of home placement data"/>
          <p:cNvPicPr>
            <a:picLocks noGrp="1" noChangeAspect="1"/>
          </p:cNvPicPr>
          <p:nvPr>
            <p:ph idx="16"/>
          </p:nvPr>
        </p:nvPicPr>
        <p:blipFill>
          <a:blip r:embed="rId3" cstate="print">
            <a:extLst>
              <a:ext uri="{28A0092B-C50C-407E-A947-70E740481C1C}">
                <a14:useLocalDpi xmlns:a14="http://schemas.microsoft.com/office/drawing/2010/main" val="0"/>
              </a:ext>
            </a:extLst>
          </a:blip>
          <a:stretch>
            <a:fillRect/>
          </a:stretch>
        </p:blipFill>
        <p:spPr>
          <a:xfrm>
            <a:off x="7449001" y="1400986"/>
            <a:ext cx="3339072" cy="2670329"/>
          </a:xfrm>
          <a:noFill/>
        </p:spPr>
      </p:pic>
    </p:spTree>
    <p:extLst>
      <p:ext uri="{BB962C8B-B14F-4D97-AF65-F5344CB8AC3E}">
        <p14:creationId xmlns:p14="http://schemas.microsoft.com/office/powerpoint/2010/main" val="37247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child welfare’s work with American Indian youth who have experienced trafficking or exploitation</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14</a:t>
            </a:fld>
            <a:endParaRPr lang="en-US" dirty="0">
              <a:solidFill>
                <a:srgbClr val="000000"/>
              </a:solidFill>
            </a:endParaRPr>
          </a:p>
        </p:txBody>
      </p:sp>
      <p:sp>
        <p:nvSpPr>
          <p:cNvPr id="3" name="Content Placeholder 2"/>
          <p:cNvSpPr>
            <a:spLocks noGrp="1"/>
          </p:cNvSpPr>
          <p:nvPr>
            <p:ph sz="half" idx="1"/>
          </p:nvPr>
        </p:nvSpPr>
        <p:spPr>
          <a:xfrm>
            <a:off x="838200" y="1816608"/>
            <a:ext cx="2819400" cy="4360355"/>
          </a:xfrm>
        </p:spPr>
        <p:txBody>
          <a:bodyPr>
            <a:normAutofit/>
          </a:bodyPr>
          <a:lstStyle/>
          <a:p>
            <a:pPr marL="0" indent="0">
              <a:buNone/>
            </a:pPr>
            <a:r>
              <a:rPr lang="en-US" b="1" dirty="0" smtClean="0"/>
              <a:t> </a:t>
            </a:r>
            <a:endParaRPr lang="en-US" dirty="0"/>
          </a:p>
        </p:txBody>
      </p:sp>
      <p:graphicFrame>
        <p:nvGraphicFramePr>
          <p:cNvPr id="8" name="Content Placeholder 8"/>
          <p:cNvGraphicFramePr>
            <a:graphicFrameLocks noGrp="1"/>
          </p:cNvGraphicFramePr>
          <p:nvPr>
            <p:ph sz="half" idx="2"/>
            <p:extLst>
              <p:ext uri="{D42A27DB-BD31-4B8C-83A1-F6EECF244321}">
                <p14:modId xmlns:p14="http://schemas.microsoft.com/office/powerpoint/2010/main" val="1606005655"/>
              </p:ext>
            </p:extLst>
          </p:nvPr>
        </p:nvGraphicFramePr>
        <p:xfrm>
          <a:off x="409575" y="1816607"/>
          <a:ext cx="11387473" cy="4360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25CF5920-EB8C-457B-97BF-086171EAC5BE}" type="datetime1">
              <a:rPr lang="en-US" smtClean="0"/>
              <a:t>7/8/2020</a:t>
            </a:fld>
            <a:endParaRPr lang="en-US" dirty="0"/>
          </a:p>
        </p:txBody>
      </p:sp>
    </p:spTree>
    <p:extLst>
      <p:ext uri="{BB962C8B-B14F-4D97-AF65-F5344CB8AC3E}">
        <p14:creationId xmlns:p14="http://schemas.microsoft.com/office/powerpoint/2010/main" val="2123429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DHS Child Welfare: Trafficking and Exploitation Website</a:t>
            </a:r>
          </a:p>
        </p:txBody>
      </p:sp>
      <p:sp>
        <p:nvSpPr>
          <p:cNvPr id="3" name="Text Placeholder 2"/>
          <p:cNvSpPr>
            <a:spLocks noGrp="1"/>
          </p:cNvSpPr>
          <p:nvPr>
            <p:ph type="body" sz="quarter" idx="13"/>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sz="2800" dirty="0" smtClean="0">
                <a:solidFill>
                  <a:schemeClr val="accent1">
                    <a:lumMod val="10000"/>
                    <a:lumOff val="90000"/>
                  </a:schemeClr>
                </a:solidFill>
                <a:hlinkClick r:id="rId3"/>
              </a:rPr>
              <a:t>www.mn.gov/dhs/safe-harbor</a:t>
            </a:r>
            <a:r>
              <a:rPr lang="en-US" sz="2800" dirty="0" smtClean="0">
                <a:solidFill>
                  <a:schemeClr val="accent1">
                    <a:lumMod val="10000"/>
                    <a:lumOff val="90000"/>
                  </a:schemeClr>
                </a:solidFill>
              </a:rPr>
              <a:t> </a:t>
            </a:r>
            <a:r>
              <a:rPr lang="en-US" sz="2800" dirty="0">
                <a:solidFill>
                  <a:schemeClr val="tx1"/>
                </a:solidFill>
              </a:rPr>
              <a:t>for all documents and policies, tools and resources created by the work group.</a:t>
            </a:r>
          </a:p>
          <a:p>
            <a:endParaRPr lang="en-US" dirty="0">
              <a:solidFill>
                <a:schemeClr val="tx1"/>
              </a:solidFill>
            </a:endParaRPr>
          </a:p>
        </p:txBody>
      </p:sp>
      <p:pic>
        <p:nvPicPr>
          <p:cNvPr id="8" name="Picture Placeholder 7"/>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1127" t="-2875" b="-844"/>
          <a:stretch/>
        </p:blipFill>
        <p:spPr>
          <a:xfrm>
            <a:off x="4905829" y="-14514"/>
            <a:ext cx="6371747" cy="4731657"/>
          </a:xfrm>
        </p:spPr>
      </p:pic>
      <p:sp>
        <p:nvSpPr>
          <p:cNvPr id="5" name="Date Placeholder 4"/>
          <p:cNvSpPr>
            <a:spLocks noGrp="1"/>
          </p:cNvSpPr>
          <p:nvPr>
            <p:ph type="dt" sz="half" idx="11"/>
          </p:nvPr>
        </p:nvSpPr>
        <p:spPr/>
        <p:txBody>
          <a:bodyPr/>
          <a:lstStyle/>
          <a:p>
            <a:fld id="{27F9CCA0-5FE2-4E1B-94F8-C2A5AED2ACE6}" type="datetime1">
              <a:rPr lang="en-US" smtClean="0">
                <a:solidFill>
                  <a:srgbClr val="FFFFFF"/>
                </a:solidFill>
              </a:rPr>
              <a:t>7/8/2020</a:t>
            </a:fld>
            <a:endParaRPr lang="en-US" dirty="0">
              <a:solidFill>
                <a:srgbClr val="FFFFFF"/>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237738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and ongoing efforts</a:t>
            </a:r>
            <a:endParaRPr lang="en-US" dirty="0"/>
          </a:p>
        </p:txBody>
      </p:sp>
      <p:sp>
        <p:nvSpPr>
          <p:cNvPr id="3" name="Content Placeholder 2"/>
          <p:cNvSpPr>
            <a:spLocks noGrp="1"/>
          </p:cNvSpPr>
          <p:nvPr>
            <p:ph idx="1"/>
          </p:nvPr>
        </p:nvSpPr>
        <p:spPr>
          <a:xfrm>
            <a:off x="449943" y="1594625"/>
            <a:ext cx="11321143" cy="4878746"/>
          </a:xfrm>
        </p:spPr>
        <p:txBody>
          <a:bodyPr>
            <a:normAutofit fontScale="77500" lnSpcReduction="20000"/>
          </a:bodyPr>
          <a:lstStyle/>
          <a:p>
            <a:r>
              <a:rPr lang="en-US" b="1" dirty="0" smtClean="0"/>
              <a:t>Proposal</a:t>
            </a:r>
            <a:r>
              <a:rPr lang="en-US" dirty="0" smtClean="0"/>
              <a:t>: create a new Non-caregiver sex trafficking assessment response track in child protection (Bills proposed in FY 2020 session)</a:t>
            </a:r>
          </a:p>
          <a:p>
            <a:r>
              <a:rPr lang="en-US" b="1" dirty="0" smtClean="0"/>
              <a:t>Proposal</a:t>
            </a:r>
            <a:r>
              <a:rPr lang="en-US" dirty="0" smtClean="0"/>
              <a:t>: require training for all child welfare staff statewide on how to identify and respond to reports of sexual exploitation and sex trafficking, including specific content on working with American Indian </a:t>
            </a:r>
            <a:r>
              <a:rPr lang="en-US" dirty="0" smtClean="0"/>
              <a:t>youth</a:t>
            </a:r>
          </a:p>
          <a:p>
            <a:r>
              <a:rPr lang="en-US" b="1" dirty="0" smtClean="0"/>
              <a:t>Funding needed: </a:t>
            </a:r>
            <a:r>
              <a:rPr lang="en-US" dirty="0" smtClean="0"/>
              <a:t>increase resources for specialized child welfare and community based services for American Indian youth and families experiencing any form of trafficking or exploitation</a:t>
            </a:r>
            <a:endParaRPr lang="en-US" b="1" dirty="0" smtClean="0"/>
          </a:p>
          <a:p>
            <a:r>
              <a:rPr lang="en-US" b="1" dirty="0" smtClean="0"/>
              <a:t>Staffing needed</a:t>
            </a:r>
            <a:r>
              <a:rPr lang="en-US" dirty="0" smtClean="0"/>
              <a:t>: </a:t>
            </a:r>
            <a:r>
              <a:rPr lang="en-US" dirty="0" smtClean="0"/>
              <a:t>American Indian Human Trafficking Child Welfare Liaison (.5 FTE funded under federal OVC grant, beginning October 2020)- </a:t>
            </a:r>
            <a:r>
              <a:rPr lang="en-US" dirty="0" smtClean="0"/>
              <a:t>need for full time role in partnership </a:t>
            </a:r>
            <a:r>
              <a:rPr lang="en-US" dirty="0" smtClean="0"/>
              <a:t>with DHS Indian Child Welfare Unit. Two focus areas:</a:t>
            </a:r>
          </a:p>
          <a:p>
            <a:pPr lvl="1"/>
            <a:r>
              <a:rPr lang="en-US" dirty="0" smtClean="0"/>
              <a:t>Develop specialized responses with resources dedicated to improving the response to trafficking and exploitation of American Indian youth</a:t>
            </a:r>
          </a:p>
          <a:p>
            <a:pPr lvl="1"/>
            <a:r>
              <a:rPr lang="en-US" dirty="0" smtClean="0"/>
              <a:t>Improve coordination with law enforcement, particularly in emergency placement, response to youth who are missing, and joint investigations. </a:t>
            </a:r>
            <a:endParaRPr lang="en-US" dirty="0" smtClean="0"/>
          </a:p>
          <a:p>
            <a:pPr lvl="1"/>
            <a:endParaRPr lang="en-US" dirty="0"/>
          </a:p>
        </p:txBody>
      </p:sp>
      <p:sp>
        <p:nvSpPr>
          <p:cNvPr id="4" name="Date Placeholder 3"/>
          <p:cNvSpPr>
            <a:spLocks noGrp="1"/>
          </p:cNvSpPr>
          <p:nvPr>
            <p:ph type="dt" sz="half" idx="10"/>
          </p:nvPr>
        </p:nvSpPr>
        <p:spPr/>
        <p:txBody>
          <a:bodyPr/>
          <a:lstStyle/>
          <a:p>
            <a:fld id="{47F25924-B642-4C5E-BB63-4EE772FB5D28}" type="datetime1">
              <a:rPr lang="en-US" smtClean="0">
                <a:solidFill>
                  <a:srgbClr val="000000"/>
                </a:solidFill>
              </a:rPr>
              <a:t>7/8/2020</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371704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discussions</a:t>
            </a:r>
            <a:endParaRPr lang="en-US" dirty="0"/>
          </a:p>
        </p:txBody>
      </p:sp>
      <p:pic>
        <p:nvPicPr>
          <p:cNvPr id="8" name="Content Placeholder 7" descr="301 Moved Permanentl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09687" y="2285206"/>
            <a:ext cx="4238625" cy="3200400"/>
          </a:xfrm>
        </p:spPr>
      </p:pic>
      <p:sp>
        <p:nvSpPr>
          <p:cNvPr id="4" name="Content Placeholder 3"/>
          <p:cNvSpPr>
            <a:spLocks noGrp="1"/>
          </p:cNvSpPr>
          <p:nvPr>
            <p:ph sz="half" idx="2"/>
          </p:nvPr>
        </p:nvSpPr>
        <p:spPr/>
        <p:txBody>
          <a:bodyPr/>
          <a:lstStyle/>
          <a:p>
            <a:r>
              <a:rPr lang="en-US" dirty="0" smtClean="0"/>
              <a:t>How do you see the intersection between MMIW and child welfare response to trafficking and exploitation? </a:t>
            </a:r>
          </a:p>
          <a:p>
            <a:r>
              <a:rPr lang="en-US" dirty="0" smtClean="0"/>
              <a:t>What else do you want to understand about the child welfare response? </a:t>
            </a:r>
          </a:p>
          <a:p>
            <a:r>
              <a:rPr lang="en-US" dirty="0" smtClean="0"/>
              <a:t>As we develop more specialized responses, is there anyone specifically we should talk to? </a:t>
            </a:r>
            <a:endParaRPr lang="en-US" dirty="0"/>
          </a:p>
        </p:txBody>
      </p:sp>
      <p:sp>
        <p:nvSpPr>
          <p:cNvPr id="5" name="Date Placeholder 4"/>
          <p:cNvSpPr>
            <a:spLocks noGrp="1"/>
          </p:cNvSpPr>
          <p:nvPr>
            <p:ph type="dt" sz="half" idx="10"/>
          </p:nvPr>
        </p:nvSpPr>
        <p:spPr/>
        <p:txBody>
          <a:bodyPr/>
          <a:lstStyle/>
          <a:p>
            <a:fld id="{8FE647D1-831E-4112-A725-530912DC004D}" type="datetime1">
              <a:rPr lang="en-US" smtClean="0">
                <a:solidFill>
                  <a:srgbClr val="000000"/>
                </a:solidFill>
              </a:rPr>
              <a:t>7/8/2020</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17</a:t>
            </a:fld>
            <a:endParaRPr lang="en-US" dirty="0">
              <a:solidFill>
                <a:srgbClr val="000000"/>
              </a:solidFill>
            </a:endParaRPr>
          </a:p>
        </p:txBody>
      </p:sp>
    </p:spTree>
    <p:extLst>
      <p:ext uri="{BB962C8B-B14F-4D97-AF65-F5344CB8AC3E}">
        <p14:creationId xmlns:p14="http://schemas.microsoft.com/office/powerpoint/2010/main" val="407399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Thank you! </a:t>
            </a:r>
            <a:endParaRPr lang="en-US" dirty="0"/>
          </a:p>
        </p:txBody>
      </p:sp>
      <p:sp>
        <p:nvSpPr>
          <p:cNvPr id="3" name="Text Placeholder 2"/>
          <p:cNvSpPr>
            <a:spLocks noGrp="1"/>
          </p:cNvSpPr>
          <p:nvPr>
            <p:ph type="body" sz="quarter" idx="13"/>
          </p:nvPr>
        </p:nvSpPr>
        <p:spPr>
          <a:xfrm>
            <a:off x="266700" y="3521122"/>
            <a:ext cx="11780156" cy="3336877"/>
          </a:xfrm>
        </p:spPr>
        <p:txBody>
          <a:bodyPr>
            <a:normAutofit/>
          </a:bodyPr>
          <a:lstStyle/>
          <a:p>
            <a:r>
              <a:rPr lang="en-US" sz="3200" u="sng" dirty="0">
                <a:hlinkClick r:id="rId3"/>
              </a:rPr>
              <a:t>mn.gov/</a:t>
            </a:r>
            <a:r>
              <a:rPr lang="en-US" sz="3200" u="sng" dirty="0" err="1">
                <a:hlinkClick r:id="rId3"/>
              </a:rPr>
              <a:t>dhs</a:t>
            </a:r>
            <a:r>
              <a:rPr lang="en-US" sz="3200" u="sng" dirty="0">
                <a:hlinkClick r:id="rId3"/>
              </a:rPr>
              <a:t>/safe-harbor</a:t>
            </a:r>
            <a:endParaRPr lang="en-US" sz="3200" dirty="0"/>
          </a:p>
          <a:p>
            <a:pPr algn="l">
              <a:spcAft>
                <a:spcPts val="0"/>
              </a:spcAft>
            </a:pPr>
            <a:r>
              <a:rPr lang="en-US" sz="2600" b="1" dirty="0" smtClean="0"/>
              <a:t>Sarah Ladd, JD Esq.   </a:t>
            </a:r>
            <a:r>
              <a:rPr lang="en-US" sz="2600" dirty="0" smtClean="0"/>
              <a:t>Office </a:t>
            </a:r>
            <a:r>
              <a:rPr lang="en-US" sz="2600" dirty="0"/>
              <a:t>(651) </a:t>
            </a:r>
            <a:r>
              <a:rPr lang="en-US" sz="2600" dirty="0" smtClean="0"/>
              <a:t>319-1017  </a:t>
            </a:r>
            <a:r>
              <a:rPr lang="en-US" sz="2600" u="sng" dirty="0" smtClean="0">
                <a:hlinkClick r:id="rId4"/>
              </a:rPr>
              <a:t>Sarah.ladd@state.mn.us</a:t>
            </a:r>
            <a:r>
              <a:rPr lang="en-US" sz="2600" dirty="0" smtClean="0"/>
              <a:t> </a:t>
            </a:r>
            <a:endParaRPr lang="en-US" sz="2600" dirty="0"/>
          </a:p>
          <a:p>
            <a:pPr algn="l">
              <a:spcAft>
                <a:spcPts val="0"/>
              </a:spcAft>
            </a:pPr>
            <a:r>
              <a:rPr lang="en-US" sz="2600" b="1" dirty="0" smtClean="0"/>
              <a:t>				</a:t>
            </a:r>
          </a:p>
          <a:p>
            <a:pPr algn="l">
              <a:spcAft>
                <a:spcPts val="0"/>
              </a:spcAft>
            </a:pPr>
            <a:r>
              <a:rPr lang="en-US" sz="2600" dirty="0" smtClean="0"/>
              <a:t>Human </a:t>
            </a:r>
            <a:r>
              <a:rPr lang="en-US" sz="2600" dirty="0" smtClean="0"/>
              <a:t>Trafficking Child Protection Program </a:t>
            </a:r>
            <a:r>
              <a:rPr lang="en-US" sz="2600" dirty="0" smtClean="0"/>
              <a:t>Coordinator</a:t>
            </a:r>
            <a:endParaRPr lang="en-US" sz="2600" dirty="0"/>
          </a:p>
          <a:p>
            <a:pPr algn="l">
              <a:spcAft>
                <a:spcPts val="0"/>
              </a:spcAft>
            </a:pPr>
            <a:r>
              <a:rPr lang="en-US" sz="2600" dirty="0" smtClean="0"/>
              <a:t>Minnesota Department of Human Services, Child Safety and Prevention Unit  </a:t>
            </a:r>
            <a:endParaRPr lang="en-US" sz="2600" b="1" dirty="0"/>
          </a:p>
        </p:txBody>
      </p:sp>
      <p:sp>
        <p:nvSpPr>
          <p:cNvPr id="2" name="Date Placeholder 1"/>
          <p:cNvSpPr>
            <a:spLocks noGrp="1"/>
          </p:cNvSpPr>
          <p:nvPr>
            <p:ph type="dt" sz="half" idx="10"/>
          </p:nvPr>
        </p:nvSpPr>
        <p:spPr/>
        <p:txBody>
          <a:bodyPr/>
          <a:lstStyle/>
          <a:p>
            <a:fld id="{F6A02F0A-3F69-495F-9F10-E7DE30BA4E6A}" type="datetime1">
              <a:rPr lang="en-US" smtClean="0"/>
              <a:t>7/8/2020</a:t>
            </a:fld>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2597979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Welcome! </a:t>
            </a:r>
            <a:endParaRPr lang="en-US" dirty="0"/>
          </a:p>
        </p:txBody>
      </p:sp>
      <p:sp>
        <p:nvSpPr>
          <p:cNvPr id="5" name="Content Placeholder 4"/>
          <p:cNvSpPr>
            <a:spLocks noGrp="1"/>
          </p:cNvSpPr>
          <p:nvPr>
            <p:ph sz="half" idx="2"/>
          </p:nvPr>
        </p:nvSpPr>
        <p:spPr>
          <a:xfrm>
            <a:off x="5598467" y="1729648"/>
            <a:ext cx="5638800" cy="3292916"/>
          </a:xfrm>
        </p:spPr>
        <p:txBody>
          <a:bodyPr>
            <a:noAutofit/>
          </a:bodyPr>
          <a:lstStyle/>
          <a:p>
            <a:pPr marL="0" indent="0">
              <a:buNone/>
            </a:pPr>
            <a:r>
              <a:rPr lang="en-US" sz="2400" b="1" dirty="0" smtClean="0"/>
              <a:t>Sarah Ladd, JD</a:t>
            </a:r>
            <a:endParaRPr lang="en-US" sz="2400" dirty="0" smtClean="0"/>
          </a:p>
          <a:p>
            <a:r>
              <a:rPr lang="en-US" sz="2400" dirty="0" smtClean="0"/>
              <a:t>Child </a:t>
            </a:r>
            <a:r>
              <a:rPr lang="en-US" sz="2400" dirty="0" smtClean="0"/>
              <a:t>welfare response to trafficking and </a:t>
            </a:r>
            <a:r>
              <a:rPr lang="en-US" sz="2400" dirty="0" smtClean="0"/>
              <a:t>exploitation</a:t>
            </a:r>
          </a:p>
          <a:p>
            <a:r>
              <a:rPr lang="en-US" sz="2400" dirty="0" smtClean="0"/>
              <a:t>Potential i</a:t>
            </a:r>
            <a:r>
              <a:rPr lang="en-US" sz="2400" dirty="0" smtClean="0"/>
              <a:t>ntersections with missing and murdered indigenous women (MMIW)</a:t>
            </a:r>
            <a:endParaRPr lang="en-US" sz="2400" dirty="0" smtClean="0"/>
          </a:p>
        </p:txBody>
      </p:sp>
      <p:sp>
        <p:nvSpPr>
          <p:cNvPr id="4" name="Slide Number Placeholder 3"/>
          <p:cNvSpPr>
            <a:spLocks noGrp="1"/>
          </p:cNvSpPr>
          <p:nvPr>
            <p:ph type="sldNum" sz="quarter" idx="12"/>
          </p:nvPr>
        </p:nvSpPr>
        <p:spPr/>
        <p:txBody>
          <a:bodyPr/>
          <a:lstStyle/>
          <a:p>
            <a:fld id="{48F63A3B-78C7-47BE-AE5E-E10140E04643}" type="slidenum">
              <a:rPr lang="en-US" smtClean="0"/>
              <a:pPr/>
              <a:t>2</a:t>
            </a:fld>
            <a:endParaRPr lang="en-US" dirty="0"/>
          </a:p>
        </p:txBody>
      </p:sp>
      <p:pic>
        <p:nvPicPr>
          <p:cNvPr id="2" name="Content Placeholder 1" descr="Head shot of Sarah Ladd" title="Photo of presenter 1"/>
          <p:cNvPicPr>
            <a:picLocks noGrp="1" noChangeAspect="1"/>
          </p:cNvPicPr>
          <p:nvPr>
            <p:ph idx="15"/>
          </p:nvPr>
        </p:nvPicPr>
        <p:blipFill>
          <a:blip r:embed="rId3" cstate="print">
            <a:extLst>
              <a:ext uri="{28A0092B-C50C-407E-A947-70E740481C1C}">
                <a14:useLocalDpi xmlns:a14="http://schemas.microsoft.com/office/drawing/2010/main" val="0"/>
              </a:ext>
            </a:extLst>
          </a:blip>
          <a:stretch>
            <a:fillRect/>
          </a:stretch>
        </p:blipFill>
        <p:spPr>
          <a:xfrm>
            <a:off x="1128795" y="1423413"/>
            <a:ext cx="3158276" cy="4731123"/>
          </a:xfrm>
          <a:noFill/>
        </p:spPr>
      </p:pic>
    </p:spTree>
    <p:extLst>
      <p:ext uri="{BB962C8B-B14F-4D97-AF65-F5344CB8AC3E}">
        <p14:creationId xmlns:p14="http://schemas.microsoft.com/office/powerpoint/2010/main" val="28020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child welfare impact American Indian youth?”</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61116895"/>
              </p:ext>
            </p:extLst>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0F7772B-2DB9-47A1-8ED0-223E483C2154}" type="datetime1">
              <a:rPr lang="en-US" smtClean="0"/>
              <a:t>7/8/2020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
        <p:nvSpPr>
          <p:cNvPr id="3" name="TextBox 2"/>
          <p:cNvSpPr txBox="1"/>
          <p:nvPr/>
        </p:nvSpPr>
        <p:spPr>
          <a:xfrm>
            <a:off x="1277257" y="1727200"/>
            <a:ext cx="2540000" cy="923330"/>
          </a:xfrm>
          <a:prstGeom prst="rect">
            <a:avLst/>
          </a:prstGeom>
          <a:noFill/>
        </p:spPr>
        <p:txBody>
          <a:bodyPr wrap="square" rtlCol="0">
            <a:spAutoFit/>
          </a:bodyPr>
          <a:lstStyle/>
          <a:p>
            <a:r>
              <a:rPr lang="en-US" sz="5400" b="1" dirty="0" smtClean="0"/>
              <a:t>History</a:t>
            </a:r>
            <a:endParaRPr lang="en-US" sz="5400" b="1" dirty="0"/>
          </a:p>
        </p:txBody>
      </p:sp>
      <p:sp>
        <p:nvSpPr>
          <p:cNvPr id="7" name="TextBox 6"/>
          <p:cNvSpPr txBox="1"/>
          <p:nvPr/>
        </p:nvSpPr>
        <p:spPr>
          <a:xfrm>
            <a:off x="7997372" y="1901372"/>
            <a:ext cx="3356428" cy="1046440"/>
          </a:xfrm>
          <a:prstGeom prst="rect">
            <a:avLst/>
          </a:prstGeom>
          <a:noFill/>
        </p:spPr>
        <p:txBody>
          <a:bodyPr wrap="square" rtlCol="0">
            <a:spAutoFit/>
          </a:bodyPr>
          <a:lstStyle/>
          <a:p>
            <a:r>
              <a:rPr lang="en-US" sz="4400" b="1" dirty="0" smtClean="0"/>
              <a:t>Intersections</a:t>
            </a:r>
            <a:r>
              <a:rPr lang="en-US" sz="3200" b="1" dirty="0" smtClean="0"/>
              <a:t> </a:t>
            </a:r>
            <a:endParaRPr lang="en-US" sz="3200" b="1" dirty="0"/>
          </a:p>
          <a:p>
            <a:endParaRPr lang="en-US" dirty="0"/>
          </a:p>
        </p:txBody>
      </p:sp>
    </p:spTree>
    <p:extLst>
      <p:ext uri="{BB962C8B-B14F-4D97-AF65-F5344CB8AC3E}">
        <p14:creationId xmlns:p14="http://schemas.microsoft.com/office/powerpoint/2010/main" val="285337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a:t>
            </a:r>
            <a:r>
              <a:rPr lang="en-US" dirty="0" smtClean="0"/>
              <a:t>Recognition of Trafficking and Exploitation</a:t>
            </a:r>
            <a:endParaRPr lang="en-US" dirty="0"/>
          </a:p>
        </p:txBody>
      </p:sp>
      <p:sp>
        <p:nvSpPr>
          <p:cNvPr id="5" name="TextBox 4"/>
          <p:cNvSpPr txBox="1"/>
          <p:nvPr/>
        </p:nvSpPr>
        <p:spPr>
          <a:xfrm>
            <a:off x="558808" y="326409"/>
            <a:ext cx="4185501" cy="4985980"/>
          </a:xfrm>
          <a:prstGeom prst="rect">
            <a:avLst/>
          </a:prstGeom>
          <a:solidFill>
            <a:schemeClr val="bg1">
              <a:alpha val="90000"/>
            </a:schemeClr>
          </a:solidFill>
          <a:ln w="127000" cap="sq" cmpd="dbl">
            <a:solidFill>
              <a:schemeClr val="bg1"/>
            </a:solidFill>
            <a:miter lim="800000"/>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D0D0D"/>
                </a:solidFill>
                <a:effectLst/>
                <a:uLnTx/>
                <a:uFillTx/>
                <a:latin typeface="Calibri"/>
              </a:rPr>
              <a:t>Trafficking and Exploitation </a:t>
            </a:r>
            <a:r>
              <a:rPr lang="en-US" sz="3600" b="1" dirty="0" smtClean="0">
                <a:solidFill>
                  <a:srgbClr val="0D0D0D"/>
                </a:solidFill>
                <a:latin typeface="Calibri"/>
              </a:rPr>
              <a:t>Can </a:t>
            </a:r>
            <a:r>
              <a:rPr kumimoji="0" lang="en-US" sz="3600" b="1" i="0" u="none" strike="noStrike" kern="1200" cap="none" spc="0" normalizeH="0" baseline="0" noProof="0" dirty="0" smtClean="0">
                <a:ln>
                  <a:noFill/>
                </a:ln>
                <a:solidFill>
                  <a:srgbClr val="0D0D0D"/>
                </a:solidFill>
                <a:effectLst/>
                <a:uLnTx/>
                <a:uFillTx/>
                <a:latin typeface="Calibri"/>
              </a:rPr>
              <a:t>Happen </a:t>
            </a:r>
            <a:r>
              <a:rPr kumimoji="0" lang="en-US" sz="3600" b="1" i="0" u="none" strike="noStrike" kern="1200" cap="none" spc="0" normalizeH="0" baseline="0" noProof="0" dirty="0">
                <a:ln>
                  <a:noFill/>
                </a:ln>
                <a:solidFill>
                  <a:srgbClr val="0D0D0D"/>
                </a:solidFill>
                <a:effectLst/>
                <a:uLnTx/>
                <a:uFillTx/>
                <a:latin typeface="Calibri"/>
              </a:rPr>
              <a:t>to Anyone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D0D0D"/>
                </a:solidFill>
                <a:effectLst/>
                <a:uLnTx/>
                <a:uFillTx/>
                <a:latin typeface="Calibri"/>
                <a:ea typeface="+mn-ea"/>
                <a:cs typeface="+mn-cs"/>
              </a:rPr>
              <a:t>Anyone can be recruited, lured, tricked, or enticed into becoming a trafficking victim, most often through a job offer or a trusted relationship</a:t>
            </a:r>
            <a:r>
              <a:rPr kumimoji="0" lang="en-US" sz="2400" b="0" i="0" u="none" strike="noStrike" kern="1200" cap="none" spc="0" normalizeH="0" baseline="0" noProof="0" dirty="0" smtClean="0">
                <a:ln>
                  <a:noFill/>
                </a:ln>
                <a:solidFill>
                  <a:srgbClr val="0D0D0D"/>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D0D0D"/>
                </a:solidFill>
                <a:latin typeface="Calibri"/>
              </a:rPr>
              <a:t>S</a:t>
            </a:r>
            <a:r>
              <a:rPr lang="en-US" sz="2400" dirty="0" smtClean="0">
                <a:solidFill>
                  <a:srgbClr val="0D0D0D"/>
                </a:solidFill>
                <a:latin typeface="Calibri"/>
              </a:rPr>
              <a:t>ome individuals may be more vulnerable. </a:t>
            </a:r>
            <a:endParaRPr kumimoji="0" lang="en-US" sz="2400" b="0" i="0" u="none" strike="noStrike" kern="1200" cap="none" spc="0" normalizeH="0" baseline="0" noProof="0" dirty="0">
              <a:ln>
                <a:noFill/>
              </a:ln>
              <a:solidFill>
                <a:srgbClr val="0D0D0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4" name="Diagram 3"/>
          <p:cNvGraphicFramePr/>
          <p:nvPr>
            <p:extLst>
              <p:ext uri="{D42A27DB-BD31-4B8C-83A1-F6EECF244321}">
                <p14:modId xmlns:p14="http://schemas.microsoft.com/office/powerpoint/2010/main" val="447661439"/>
              </p:ext>
            </p:extLst>
          </p:nvPr>
        </p:nvGraphicFramePr>
        <p:xfrm>
          <a:off x="4522573" y="1100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41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all connected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5311574"/>
              </p:ext>
            </p:extLst>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84250F55-7F8D-4DF0-9331-28F6B19FF092}" type="datetime1">
              <a:rPr lang="en-US" smtClean="0"/>
              <a:t>7/8/2020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96544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trafficking and exploitation impact American Indian youth in the child welfare system in Minnesota?</a:t>
            </a:r>
            <a:endParaRPr lang="en-US" b="1" dirty="0"/>
          </a:p>
        </p:txBody>
      </p:sp>
      <p:sp>
        <p:nvSpPr>
          <p:cNvPr id="5" name="Slide Number Placeholder 4"/>
          <p:cNvSpPr>
            <a:spLocks noGrp="1"/>
          </p:cNvSpPr>
          <p:nvPr>
            <p:ph type="sldNum" sz="quarter" idx="4"/>
          </p:nvPr>
        </p:nvSpPr>
        <p:spPr/>
        <p:txBody>
          <a:bodyPr/>
          <a:lstStyle/>
          <a:p>
            <a:fld id="{48F63A3B-78C7-47BE-AE5E-E10140E04643}" type="slidenum">
              <a:rPr lang="en-US" smtClean="0"/>
              <a:pPr/>
              <a:t>6</a:t>
            </a:fld>
            <a:endParaRPr lang="en-US" dirty="0"/>
          </a:p>
        </p:txBody>
      </p:sp>
      <p:sp>
        <p:nvSpPr>
          <p:cNvPr id="6" name="Content Placeholder 3"/>
          <p:cNvSpPr>
            <a:spLocks noGrp="1"/>
          </p:cNvSpPr>
          <p:nvPr>
            <p:ph sz="quarter" idx="10"/>
          </p:nvPr>
        </p:nvSpPr>
        <p:spPr>
          <a:xfrm>
            <a:off x="914400" y="1188720"/>
            <a:ext cx="10360152" cy="1543594"/>
          </a:xfrm>
        </p:spPr>
        <p:style>
          <a:lnRef idx="2">
            <a:schemeClr val="dk1"/>
          </a:lnRef>
          <a:fillRef idx="1">
            <a:schemeClr val="lt1"/>
          </a:fillRef>
          <a:effectRef idx="0">
            <a:schemeClr val="dk1"/>
          </a:effectRef>
          <a:fontRef idx="minor">
            <a:schemeClr val="dk1"/>
          </a:fontRef>
        </p:style>
        <p:txBody>
          <a:bodyPr>
            <a:normAutofit fontScale="92500"/>
          </a:bodyPr>
          <a:lstStyle/>
          <a:p>
            <a:r>
              <a:rPr lang="en-US" dirty="0" smtClean="0"/>
              <a:t>More than 1,683 </a:t>
            </a:r>
            <a:r>
              <a:rPr lang="en-US" b="1" dirty="0" smtClean="0"/>
              <a:t>total</a:t>
            </a:r>
            <a:r>
              <a:rPr lang="en-US" dirty="0" smtClean="0"/>
              <a:t> reports of sex trafficking or sexual exploitation made to county or tribal child welfare agencies from May 29, 2017- June 30, 2020</a:t>
            </a:r>
          </a:p>
          <a:p>
            <a:r>
              <a:rPr lang="en-US" dirty="0" smtClean="0"/>
              <a:t>More than 1,500 </a:t>
            </a:r>
            <a:r>
              <a:rPr lang="en-US" b="1" dirty="0" smtClean="0"/>
              <a:t>total</a:t>
            </a:r>
            <a:r>
              <a:rPr lang="en-US" dirty="0" smtClean="0"/>
              <a:t> alleged </a:t>
            </a:r>
            <a:r>
              <a:rPr lang="en-US" dirty="0" smtClean="0"/>
              <a:t>child victims of sex trafficking or sexual exploitation.</a:t>
            </a:r>
            <a:endParaRPr lang="en-US" dirty="0"/>
          </a:p>
        </p:txBody>
      </p:sp>
      <p:sp>
        <p:nvSpPr>
          <p:cNvPr id="7" name="TextBox 6"/>
          <p:cNvSpPr txBox="1"/>
          <p:nvPr/>
        </p:nvSpPr>
        <p:spPr>
          <a:xfrm>
            <a:off x="914400" y="3020838"/>
            <a:ext cx="10450286" cy="3416320"/>
          </a:xfrm>
          <a:prstGeom prst="rect">
            <a:avLst/>
          </a:prstGeom>
          <a:noFill/>
        </p:spPr>
        <p:txBody>
          <a:bodyPr wrap="square" rtlCol="0">
            <a:spAutoFit/>
          </a:bodyPr>
          <a:lstStyle/>
          <a:p>
            <a:r>
              <a:rPr lang="en-US" sz="2400" b="1" dirty="0" smtClean="0"/>
              <a:t>How does this impact American Indian youth and families?</a:t>
            </a:r>
          </a:p>
          <a:p>
            <a:pPr marL="285750" indent="-285750">
              <a:buFont typeface="Arial" panose="020B0604020202020204" pitchFamily="34" charset="0"/>
              <a:buChar char="•"/>
            </a:pPr>
            <a:r>
              <a:rPr lang="en-US" sz="2400" dirty="0" smtClean="0"/>
              <a:t>American Indian youth were 5.8 times more likely to be reported as victims of sex trafficking or sexual exploitation than Caucasian youth.</a:t>
            </a:r>
          </a:p>
          <a:p>
            <a:pPr marL="285750" indent="-285750">
              <a:buFont typeface="Arial" panose="020B0604020202020204" pitchFamily="34" charset="0"/>
              <a:buChar char="•"/>
            </a:pPr>
            <a:r>
              <a:rPr lang="en-US" sz="2400" dirty="0" smtClean="0"/>
              <a:t>10% of alleged victims in reports of sex trafficking or sexual exploitation were ICWA eligible (44% screened in</a:t>
            </a:r>
            <a:r>
              <a:rPr lang="en-US" sz="2400" dirty="0" smtClean="0"/>
              <a:t>).</a:t>
            </a:r>
            <a:endParaRPr lang="en-US" sz="2400" dirty="0" smtClean="0"/>
          </a:p>
          <a:p>
            <a:pPr marL="285750" indent="-285750">
              <a:buFont typeface="Arial" panose="020B0604020202020204" pitchFamily="34" charset="0"/>
              <a:buChar char="•"/>
            </a:pPr>
            <a:r>
              <a:rPr lang="en-US" sz="2400" dirty="0" smtClean="0"/>
              <a:t>In the child welfare system in Minnesota, across all types of abuse and neglect, American Indian children are 18.1 times more likely to go into out of home placement than Caucasian children. (2018 MN child maltreatment report) </a:t>
            </a:r>
            <a:endParaRPr lang="en-US" sz="2400" dirty="0" smtClean="0"/>
          </a:p>
          <a:p>
            <a:pPr marL="285750" indent="-285750">
              <a:buFont typeface="Arial" panose="020B0604020202020204" pitchFamily="34" charset="0"/>
              <a:buChar char="•"/>
            </a:pPr>
            <a:r>
              <a:rPr lang="en-US" sz="2400" dirty="0" smtClean="0"/>
              <a:t>For more information: general child welfare data provided </a:t>
            </a:r>
            <a:r>
              <a:rPr lang="en-US" sz="2400" smtClean="0"/>
              <a:t>by DHS </a:t>
            </a:r>
            <a:endParaRPr lang="en-US" sz="2400" dirty="0" smtClean="0"/>
          </a:p>
        </p:txBody>
      </p:sp>
      <p:sp>
        <p:nvSpPr>
          <p:cNvPr id="3" name="Date Placeholder 2"/>
          <p:cNvSpPr>
            <a:spLocks noGrp="1"/>
          </p:cNvSpPr>
          <p:nvPr>
            <p:ph type="dt" sz="half" idx="2"/>
          </p:nvPr>
        </p:nvSpPr>
        <p:spPr/>
        <p:txBody>
          <a:bodyPr/>
          <a:lstStyle/>
          <a:p>
            <a:fld id="{A24749D3-4036-4F2A-80E7-B1AE0366028B}" type="datetime1">
              <a:rPr lang="en-US" smtClean="0"/>
              <a:t>7/8/2020</a:t>
            </a:fld>
            <a:endParaRPr lang="en-US" dirty="0"/>
          </a:p>
        </p:txBody>
      </p:sp>
    </p:spTree>
    <p:extLst>
      <p:ext uri="{BB962C8B-B14F-4D97-AF65-F5344CB8AC3E}">
        <p14:creationId xmlns:p14="http://schemas.microsoft.com/office/powerpoint/2010/main" val="264909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Welfare Response to Trafficking and Exploitation in Minnesota </a:t>
            </a:r>
            <a:endParaRPr lang="en-US" dirty="0"/>
          </a:p>
        </p:txBody>
      </p:sp>
      <p:sp>
        <p:nvSpPr>
          <p:cNvPr id="3" name="Date Placeholder 2"/>
          <p:cNvSpPr>
            <a:spLocks noGrp="1"/>
          </p:cNvSpPr>
          <p:nvPr>
            <p:ph type="dt" sz="half" idx="10"/>
          </p:nvPr>
        </p:nvSpPr>
        <p:spPr/>
        <p:txBody>
          <a:bodyPr/>
          <a:lstStyle/>
          <a:p>
            <a:fld id="{524C7022-DC2E-4265-AC32-52ABE0509BE9}" type="datetime1">
              <a:rPr lang="en-US" smtClean="0">
                <a:solidFill>
                  <a:srgbClr val="000000"/>
                </a:solidFill>
                <a:latin typeface="Calibri"/>
              </a:rPr>
              <a:t>7/8/2020</a:t>
            </a:fld>
            <a:endParaRPr lang="en-US" dirty="0">
              <a:solidFill>
                <a:srgbClr val="000000"/>
              </a:solidFill>
              <a:latin typeface="Calibri"/>
            </a:endParaRPr>
          </a:p>
        </p:txBody>
      </p:sp>
      <p:sp>
        <p:nvSpPr>
          <p:cNvPr id="5" name="Slide Number Placeholder 4"/>
          <p:cNvSpPr>
            <a:spLocks noGrp="1"/>
          </p:cNvSpPr>
          <p:nvPr>
            <p:ph type="sldNum" sz="quarter" idx="12"/>
          </p:nvPr>
        </p:nvSpPr>
        <p:spPr/>
        <p:txBody>
          <a:bodyPr/>
          <a:lstStyle/>
          <a:p>
            <a:fld id="{48F63A3B-78C7-47BE-AE5E-E10140E04643}" type="slidenum">
              <a:rPr lang="en-US">
                <a:solidFill>
                  <a:srgbClr val="000000"/>
                </a:solidFill>
                <a:latin typeface="Calibri"/>
              </a:rPr>
              <a:pPr/>
              <a:t>7</a:t>
            </a:fld>
            <a:endParaRPr lang="en-US" dirty="0">
              <a:solidFill>
                <a:srgbClr val="000000"/>
              </a:solidFill>
              <a:latin typeface="Calibri"/>
            </a:endParaRPr>
          </a:p>
        </p:txBody>
      </p:sp>
      <p:pic>
        <p:nvPicPr>
          <p:cNvPr id="12" name="Picture Placeholder 1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4874" b="34874"/>
          <a:stretch>
            <a:fillRect/>
          </a:stretch>
        </p:blipFill>
        <p:spPr/>
      </p:pic>
    </p:spTree>
    <p:extLst>
      <p:ext uri="{BB962C8B-B14F-4D97-AF65-F5344CB8AC3E}">
        <p14:creationId xmlns:p14="http://schemas.microsoft.com/office/powerpoint/2010/main" val="337655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4"/>
          <p:cNvSpPr>
            <a:spLocks noGrp="1"/>
          </p:cNvSpPr>
          <p:nvPr>
            <p:ph type="title"/>
          </p:nvPr>
        </p:nvSpPr>
        <p:spPr>
          <a:xfrm>
            <a:off x="3631407" y="304801"/>
            <a:ext cx="4929188" cy="1112053"/>
          </a:xfrm>
        </p:spPr>
        <p:txBody>
          <a:bodyPr>
            <a:normAutofit/>
          </a:bodyPr>
          <a:lstStyle/>
          <a:p>
            <a:pPr algn="ctr"/>
            <a:r>
              <a:rPr lang="en-US" sz="2667" b="1" dirty="0"/>
              <a:t>Safe Harbor Statewide Services</a:t>
            </a:r>
          </a:p>
        </p:txBody>
      </p:sp>
      <p:sp>
        <p:nvSpPr>
          <p:cNvPr id="16" name="Content Placeholder 2"/>
          <p:cNvSpPr>
            <a:spLocks noGrp="1"/>
          </p:cNvSpPr>
          <p:nvPr>
            <p:ph type="body" sz="quarter" idx="15"/>
          </p:nvPr>
        </p:nvSpPr>
        <p:spPr>
          <a:xfrm>
            <a:off x="957943" y="3027673"/>
            <a:ext cx="2477143" cy="1676400"/>
          </a:xfrm>
        </p:spPr>
        <p:txBody>
          <a:bodyPr>
            <a:noAutofit/>
          </a:bodyPr>
          <a:lstStyle/>
          <a:p>
            <a:pPr marL="178587" indent="-178587" algn="l">
              <a:buFont typeface="Arial" panose="020B0604020202020204" pitchFamily="34" charset="0"/>
              <a:buChar char="•"/>
            </a:pPr>
            <a:r>
              <a:rPr lang="en-US" sz="1600" dirty="0">
                <a:solidFill>
                  <a:srgbClr val="00325C"/>
                </a:solidFill>
              </a:rPr>
              <a:t>Regional Navigators and Specialized Community Services</a:t>
            </a:r>
          </a:p>
          <a:p>
            <a:pPr marL="178587" indent="-178587" algn="l">
              <a:buFont typeface="Arial" panose="020B0604020202020204" pitchFamily="34" charset="0"/>
              <a:buChar char="•"/>
            </a:pPr>
            <a:r>
              <a:rPr lang="en-US" sz="1600" dirty="0">
                <a:solidFill>
                  <a:srgbClr val="00325C"/>
                </a:solidFill>
              </a:rPr>
              <a:t>OVC Expansion Grant to include Labor Trafficking</a:t>
            </a:r>
          </a:p>
          <a:p>
            <a:pPr marL="178587" indent="-178587" algn="l">
              <a:buFont typeface="Arial" panose="020B0604020202020204" pitchFamily="34" charset="0"/>
              <a:buChar char="•"/>
            </a:pPr>
            <a:r>
              <a:rPr lang="en-US" sz="1600" dirty="0">
                <a:solidFill>
                  <a:srgbClr val="00325C"/>
                </a:solidFill>
              </a:rPr>
              <a:t>Training &amp; Technical Assistance</a:t>
            </a:r>
          </a:p>
          <a:p>
            <a:pPr marL="178587" indent="-178587" algn="l">
              <a:buFont typeface="Arial" panose="020B0604020202020204" pitchFamily="34" charset="0"/>
              <a:buChar char="•"/>
            </a:pPr>
            <a:r>
              <a:rPr lang="en-US" sz="1600" dirty="0">
                <a:solidFill>
                  <a:srgbClr val="00325C"/>
                </a:solidFill>
              </a:rPr>
              <a:t>Youth and Hotel Outreach Materials</a:t>
            </a:r>
          </a:p>
          <a:p>
            <a:pPr marL="178587" indent="-178587" algn="l">
              <a:buFont typeface="Arial" panose="020B0604020202020204" pitchFamily="34" charset="0"/>
              <a:buChar char="•"/>
            </a:pPr>
            <a:r>
              <a:rPr lang="en-US" sz="1600" dirty="0">
                <a:solidFill>
                  <a:srgbClr val="00325C"/>
                </a:solidFill>
              </a:rPr>
              <a:t>Wilder Evaluation Report</a:t>
            </a:r>
          </a:p>
          <a:p>
            <a:pPr marL="178587" indent="-178587" algn="l">
              <a:buFont typeface="Arial" panose="020B0604020202020204" pitchFamily="34" charset="0"/>
              <a:buChar char="•"/>
            </a:pPr>
            <a:r>
              <a:rPr lang="en-US" sz="1600" dirty="0">
                <a:solidFill>
                  <a:srgbClr val="00325C"/>
                </a:solidFill>
              </a:rPr>
              <a:t>Safe Harbor for All</a:t>
            </a:r>
          </a:p>
          <a:p>
            <a:pPr marL="178587" indent="-178587" algn="l">
              <a:buFont typeface="Arial" panose="020B0604020202020204" pitchFamily="34" charset="0"/>
              <a:buChar char="•"/>
            </a:pPr>
            <a:r>
              <a:rPr lang="en-US" sz="1600" dirty="0">
                <a:solidFill>
                  <a:srgbClr val="00325C"/>
                </a:solidFill>
              </a:rPr>
              <a:t>Tribal Liaison</a:t>
            </a:r>
          </a:p>
        </p:txBody>
      </p:sp>
      <p:sp>
        <p:nvSpPr>
          <p:cNvPr id="20" name="Text Placeholder 11"/>
          <p:cNvSpPr>
            <a:spLocks noGrp="1"/>
          </p:cNvSpPr>
          <p:nvPr>
            <p:ph type="body" sz="quarter" idx="19"/>
          </p:nvPr>
        </p:nvSpPr>
        <p:spPr>
          <a:xfrm>
            <a:off x="6163268" y="2724679"/>
            <a:ext cx="3018972" cy="2449626"/>
          </a:xfrm>
        </p:spPr>
        <p:txBody>
          <a:bodyPr>
            <a:noAutofit/>
          </a:bodyPr>
          <a:lstStyle/>
          <a:p>
            <a:pPr marL="178587" indent="-178587" algn="l">
              <a:buFont typeface="Arial" panose="020B0604020202020204" pitchFamily="34" charset="0"/>
              <a:buChar char="•"/>
            </a:pPr>
            <a:r>
              <a:rPr lang="en-US" sz="2000" dirty="0">
                <a:solidFill>
                  <a:srgbClr val="00325C"/>
                </a:solidFill>
              </a:rPr>
              <a:t>Missing and Endangered Persons</a:t>
            </a:r>
          </a:p>
          <a:p>
            <a:pPr marL="178587" indent="-178587" algn="l">
              <a:buFont typeface="Arial" panose="020B0604020202020204" pitchFamily="34" charset="0"/>
              <a:buChar char="•"/>
            </a:pPr>
            <a:r>
              <a:rPr lang="en-US" sz="2000" dirty="0">
                <a:solidFill>
                  <a:srgbClr val="00325C"/>
                </a:solidFill>
              </a:rPr>
              <a:t>Internet Crimes Against Children</a:t>
            </a:r>
          </a:p>
          <a:p>
            <a:pPr marL="178587" indent="-178587" algn="l">
              <a:buFont typeface="Arial" panose="020B0604020202020204" pitchFamily="34" charset="0"/>
              <a:buChar char="•"/>
            </a:pPr>
            <a:r>
              <a:rPr lang="en-US" sz="2000" dirty="0">
                <a:solidFill>
                  <a:srgbClr val="00325C"/>
                </a:solidFill>
              </a:rPr>
              <a:t>3 Regional Law Enforcement Task Forces</a:t>
            </a:r>
          </a:p>
          <a:p>
            <a:pPr marL="178587" indent="-178587" algn="l">
              <a:buFont typeface="Arial" panose="020B0604020202020204" pitchFamily="34" charset="0"/>
              <a:buChar char="•"/>
            </a:pPr>
            <a:r>
              <a:rPr lang="en-US" sz="2000" dirty="0">
                <a:solidFill>
                  <a:srgbClr val="00325C"/>
                </a:solidFill>
              </a:rPr>
              <a:t>1 Statewide Task Force: 24/7 reporting </a:t>
            </a:r>
            <a:r>
              <a:rPr lang="en-US" sz="2000" dirty="0">
                <a:solidFill>
                  <a:schemeClr val="tx1"/>
                </a:solidFill>
              </a:rPr>
              <a:t>651-793-7000 </a:t>
            </a:r>
          </a:p>
          <a:p>
            <a:pPr marL="178587" indent="-178587" algn="l">
              <a:buFont typeface="Arial" panose="020B0604020202020204" pitchFamily="34" charset="0"/>
              <a:buChar char="•"/>
            </a:pPr>
            <a:r>
              <a:rPr lang="en-US" sz="2000" dirty="0">
                <a:solidFill>
                  <a:schemeClr val="tx1"/>
                </a:solidFill>
              </a:rPr>
              <a:t>Training/Consultation for Law Enforcement on Sex Trafficking Investigations</a:t>
            </a:r>
          </a:p>
          <a:p>
            <a:pPr marL="178587" indent="-178587" algn="l">
              <a:buFont typeface="Arial" panose="020B0604020202020204" pitchFamily="34" charset="0"/>
              <a:buChar char="•"/>
            </a:pPr>
            <a:r>
              <a:rPr lang="en-US" sz="2000" dirty="0">
                <a:solidFill>
                  <a:schemeClr val="tx1"/>
                </a:solidFill>
              </a:rPr>
              <a:t>Tribal Liaison</a:t>
            </a:r>
            <a:endParaRPr lang="en-US" sz="2000" dirty="0">
              <a:solidFill>
                <a:srgbClr val="00325C"/>
              </a:solidFill>
            </a:endParaRPr>
          </a:p>
        </p:txBody>
      </p:sp>
      <p:sp>
        <p:nvSpPr>
          <p:cNvPr id="13" name="Slide Number Placeholder 12"/>
          <p:cNvSpPr>
            <a:spLocks noGrp="1"/>
          </p:cNvSpPr>
          <p:nvPr>
            <p:ph type="sldNum" sz="quarter" idx="12"/>
          </p:nvPr>
        </p:nvSpPr>
        <p:spPr/>
        <p:txBody>
          <a:bodyPr/>
          <a:lstStyle/>
          <a:p>
            <a:fld id="{48F63A3B-78C7-47BE-AE5E-E10140E04643}" type="slidenum">
              <a:rPr lang="en-US">
                <a:solidFill>
                  <a:srgbClr val="000000"/>
                </a:solidFill>
                <a:latin typeface="Calibri"/>
              </a:rPr>
              <a:pPr/>
              <a:t>8</a:t>
            </a:fld>
            <a:endParaRPr lang="en-US" dirty="0">
              <a:solidFill>
                <a:srgbClr val="000000"/>
              </a:solidFill>
              <a:latin typeface="Calibri"/>
            </a:endParaRPr>
          </a:p>
        </p:txBody>
      </p:sp>
      <p:sp>
        <p:nvSpPr>
          <p:cNvPr id="5" name="Rectangle 4"/>
          <p:cNvSpPr/>
          <p:nvPr/>
        </p:nvSpPr>
        <p:spPr>
          <a:xfrm>
            <a:off x="9650586" y="2724679"/>
            <a:ext cx="1888271" cy="3416320"/>
          </a:xfrm>
          <a:prstGeom prst="rect">
            <a:avLst/>
          </a:prstGeom>
        </p:spPr>
        <p:txBody>
          <a:bodyPr wrap="square">
            <a:spAutoFit/>
          </a:bodyPr>
          <a:lstStyle/>
          <a:p>
            <a:pPr marL="178587" indent="-178587">
              <a:buFont typeface="Arial" panose="020B0604020202020204" pitchFamily="34" charset="0"/>
              <a:buChar char="•"/>
            </a:pPr>
            <a:r>
              <a:rPr lang="en-US" dirty="0">
                <a:solidFill>
                  <a:srgbClr val="00325C"/>
                </a:solidFill>
                <a:latin typeface="Calibri"/>
              </a:rPr>
              <a:t>Protocol Guidelines</a:t>
            </a:r>
          </a:p>
          <a:p>
            <a:pPr marL="178587" indent="-178587">
              <a:buFont typeface="Arial" panose="020B0604020202020204" pitchFamily="34" charset="0"/>
              <a:buChar char="•"/>
            </a:pPr>
            <a:endParaRPr lang="en-US" dirty="0">
              <a:solidFill>
                <a:srgbClr val="00325C"/>
              </a:solidFill>
              <a:latin typeface="Calibri"/>
            </a:endParaRPr>
          </a:p>
          <a:p>
            <a:pPr marL="178587" indent="-178587">
              <a:buFont typeface="Arial" panose="020B0604020202020204" pitchFamily="34" charset="0"/>
              <a:buChar char="•"/>
            </a:pPr>
            <a:r>
              <a:rPr lang="en-US" dirty="0">
                <a:solidFill>
                  <a:srgbClr val="00325C"/>
                </a:solidFill>
                <a:latin typeface="Calibri"/>
              </a:rPr>
              <a:t>Safe Harbor Protocol Team Formation Starter Kit:  A Guide for New Teams</a:t>
            </a:r>
          </a:p>
          <a:p>
            <a:pPr marL="178587" indent="-178587">
              <a:buFont typeface="Arial" panose="020B0604020202020204" pitchFamily="34" charset="0"/>
              <a:buChar char="•"/>
            </a:pPr>
            <a:endParaRPr lang="en-US" dirty="0">
              <a:solidFill>
                <a:srgbClr val="00325C"/>
              </a:solidFill>
              <a:latin typeface="Calibri"/>
            </a:endParaRPr>
          </a:p>
          <a:p>
            <a:pPr marL="178587" indent="-178587">
              <a:buFont typeface="Arial" panose="020B0604020202020204" pitchFamily="34" charset="0"/>
              <a:buChar char="•"/>
            </a:pPr>
            <a:r>
              <a:rPr lang="en-US" dirty="0">
                <a:solidFill>
                  <a:srgbClr val="00325C"/>
                </a:solidFill>
                <a:latin typeface="Calibri"/>
              </a:rPr>
              <a:t>Protocol Implementation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21" y="1502176"/>
            <a:ext cx="1922741" cy="1322385"/>
          </a:xfrm>
          <a:prstGeom prst="rect">
            <a:avLst/>
          </a:prstGeom>
        </p:spPr>
      </p:pic>
      <p:pic>
        <p:nvPicPr>
          <p:cNvPr id="15" name="Picture 14"/>
          <p:cNvPicPr>
            <a:picLocks noChangeAspect="1"/>
          </p:cNvPicPr>
          <p:nvPr/>
        </p:nvPicPr>
        <p:blipFill>
          <a:blip r:embed="rId4"/>
          <a:stretch>
            <a:fillRect/>
          </a:stretch>
        </p:blipFill>
        <p:spPr>
          <a:xfrm>
            <a:off x="6677981" y="1384980"/>
            <a:ext cx="1355132" cy="1412181"/>
          </a:xfrm>
          <a:prstGeom prst="rect">
            <a:avLst/>
          </a:prstGeom>
        </p:spPr>
      </p:pic>
      <p:sp>
        <p:nvSpPr>
          <p:cNvPr id="18" name="Text Placeholder 9"/>
          <p:cNvSpPr>
            <a:spLocks noGrp="1"/>
          </p:cNvSpPr>
          <p:nvPr>
            <p:ph type="body" sz="quarter" idx="17"/>
          </p:nvPr>
        </p:nvSpPr>
        <p:spPr>
          <a:xfrm>
            <a:off x="3626465" y="3005308"/>
            <a:ext cx="2345425" cy="3351047"/>
          </a:xfrm>
          <a:noFill/>
          <a:ln w="57150">
            <a:solidFill>
              <a:srgbClr val="FFC000"/>
            </a:solidFill>
          </a:ln>
        </p:spPr>
        <p:txBody>
          <a:bodyPr>
            <a:normAutofit/>
          </a:bodyPr>
          <a:lstStyle/>
          <a:p>
            <a:pPr marL="178587" indent="-178587" algn="l">
              <a:buFont typeface="Arial" panose="020B0604020202020204" pitchFamily="34" charset="0"/>
              <a:buChar char="•"/>
            </a:pPr>
            <a:r>
              <a:rPr lang="en-US" sz="2000" dirty="0">
                <a:solidFill>
                  <a:srgbClr val="00325C"/>
                </a:solidFill>
              </a:rPr>
              <a:t>Specialized Housing/Shelter</a:t>
            </a:r>
          </a:p>
          <a:p>
            <a:pPr marL="178587" indent="-178587" algn="l">
              <a:buFont typeface="Arial" panose="020B0604020202020204" pitchFamily="34" charset="0"/>
              <a:buChar char="•"/>
            </a:pPr>
            <a:r>
              <a:rPr lang="en-US" sz="2000" dirty="0">
                <a:solidFill>
                  <a:srgbClr val="00325C"/>
                </a:solidFill>
              </a:rPr>
              <a:t>Youth Outreach</a:t>
            </a:r>
          </a:p>
          <a:p>
            <a:pPr marL="178587" indent="-178587" algn="l">
              <a:buFont typeface="Arial" panose="020B0604020202020204" pitchFamily="34" charset="0"/>
              <a:buChar char="•"/>
            </a:pPr>
            <a:r>
              <a:rPr lang="en-US" sz="2000" dirty="0">
                <a:solidFill>
                  <a:srgbClr val="00325C"/>
                </a:solidFill>
              </a:rPr>
              <a:t>Child Protection/Child Welfare</a:t>
            </a:r>
          </a:p>
          <a:p>
            <a:pPr marL="178587" indent="-178587" algn="l">
              <a:buFont typeface="Arial" panose="020B0604020202020204" pitchFamily="34" charset="0"/>
              <a:buChar char="•"/>
            </a:pPr>
            <a:r>
              <a:rPr lang="en-US" sz="2000" dirty="0">
                <a:solidFill>
                  <a:srgbClr val="00325C"/>
                </a:solidFill>
              </a:rPr>
              <a:t>Vulnerable Adult Protection</a:t>
            </a:r>
          </a:p>
          <a:p>
            <a:pPr marL="178587" indent="-178587" algn="l">
              <a:buFont typeface="Arial" panose="020B0604020202020204" pitchFamily="34" charset="0"/>
              <a:buChar char="•"/>
            </a:pPr>
            <a:r>
              <a:rPr lang="en-US" sz="2000" dirty="0">
                <a:solidFill>
                  <a:srgbClr val="00325C"/>
                </a:solidFill>
              </a:rPr>
              <a:t>Tribal liaison</a:t>
            </a:r>
          </a:p>
          <a:p>
            <a:endParaRPr lang="en-US" dirty="0"/>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000" y="1460210"/>
            <a:ext cx="2755960" cy="89415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6465" y="1502176"/>
            <a:ext cx="2428816" cy="1222504"/>
          </a:xfrm>
          <a:prstGeom prst="rect">
            <a:avLst/>
          </a:prstGeom>
        </p:spPr>
      </p:pic>
      <p:sp>
        <p:nvSpPr>
          <p:cNvPr id="2" name="Date Placeholder 1"/>
          <p:cNvSpPr>
            <a:spLocks noGrp="1"/>
          </p:cNvSpPr>
          <p:nvPr>
            <p:ph type="dt" sz="half" idx="10"/>
          </p:nvPr>
        </p:nvSpPr>
        <p:spPr/>
        <p:txBody>
          <a:bodyPr/>
          <a:lstStyle/>
          <a:p>
            <a:fld id="{2A224933-F3C1-474C-8E39-E7BFC276A5AB}" type="datetime1">
              <a:rPr lang="en-US" smtClean="0">
                <a:solidFill>
                  <a:srgbClr val="000000"/>
                </a:solidFill>
                <a:latin typeface="Calibri"/>
              </a:rPr>
              <a:t>7/8/2020</a:t>
            </a:fld>
            <a:endParaRPr lang="en-US" dirty="0">
              <a:solidFill>
                <a:srgbClr val="000000"/>
              </a:solidFill>
              <a:latin typeface="Calibri"/>
            </a:endParaRPr>
          </a:p>
        </p:txBody>
      </p:sp>
    </p:spTree>
    <p:extLst>
      <p:ext uri="{BB962C8B-B14F-4D97-AF65-F5344CB8AC3E}">
        <p14:creationId xmlns:p14="http://schemas.microsoft.com/office/powerpoint/2010/main" val="236859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Minnesota’s child </a:t>
            </a:r>
            <a:r>
              <a:rPr lang="en-US" dirty="0"/>
              <a:t>w</a:t>
            </a:r>
            <a:r>
              <a:rPr lang="en-US" dirty="0" smtClean="0"/>
              <a:t>elfare </a:t>
            </a:r>
            <a:r>
              <a:rPr lang="en-US" dirty="0"/>
              <a:t>s</a:t>
            </a:r>
            <a:r>
              <a:rPr lang="en-US" dirty="0" smtClean="0"/>
              <a:t>ystem: Overview of response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9</a:t>
            </a:fld>
            <a:endParaRPr lang="en-US" dirty="0"/>
          </a:p>
        </p:txBody>
      </p:sp>
      <p:graphicFrame>
        <p:nvGraphicFramePr>
          <p:cNvPr id="5" name="Content Placeholder 6" descr="Arrow at left saying &quot;report of maltreatment to child protection intake&quot;&#10;Arrow points to rectangle saying &quot;screen in or out&quot;&#10;Two options &quot;yes&quot; or &quot;no&quot; from &quot;screen in or out&quot; &#10;Two options &quot;Family assessment response&quot; or &quot;Family investigations&quot; from &#10;&quot;yes&quot; &#10;One option &quot;Child welfare response&quot; from &quot;no&quot;" title="Flowchart of child welfar process"/>
          <p:cNvGraphicFramePr>
            <a:graphicFrameLocks noGrp="1"/>
          </p:cNvGraphicFramePr>
          <p:nvPr>
            <p:ph idx="1"/>
            <p:extLst/>
          </p:nvPr>
        </p:nvGraphicFramePr>
        <p:xfrm>
          <a:off x="558944" y="1603086"/>
          <a:ext cx="10358437" cy="458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789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SSA DHS slide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Read-Only]" id="{2A15B029-348A-4528-B280-C787A59CB3A1}" vid="{42A2E596-52CA-4157-B1D2-82CB1F92B8E3}"/>
    </a:ext>
  </a:extLst>
</a:theme>
</file>

<file path=ppt/theme/theme2.xml><?xml version="1.0" encoding="utf-8"?>
<a:theme xmlns:a="http://schemas.openxmlformats.org/drawingml/2006/main" name="3_MSSA DHS slide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Read-Only]" id="{2A15B029-348A-4528-B280-C787A59CB3A1}" vid="{42A2E596-52CA-4157-B1D2-82CB1F92B8E3}"/>
    </a:ext>
  </a:extLst>
</a:theme>
</file>

<file path=ppt/theme/theme3.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Read-Only]" id="{2A15B029-348A-4528-B280-C787A59CB3A1}" vid="{42A2E596-52CA-4157-B1D2-82CB1F92B8E3}"/>
    </a:ext>
  </a:extLst>
</a:theme>
</file>

<file path=ppt/theme/theme4.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8E615E3B97BC4EA205B3AA59F8ECEF" ma:contentTypeVersion="23" ma:contentTypeDescription="Create a new document." ma:contentTypeScope="" ma:versionID="ad75358fd9bd67fd6459c4ef2f7f1cae">
  <xsd:schema xmlns:xsd="http://www.w3.org/2001/XMLSchema" xmlns:xs="http://www.w3.org/2001/XMLSchema" xmlns:p="http://schemas.microsoft.com/office/2006/metadata/properties" xmlns:ns1="http://schemas.microsoft.com/sharepoint/v3" xmlns:ns2="4ff9c110-5eea-4074-92f4-0ad1bd6619bc" xmlns:ns3="4716d8b1-543e-4179-a1b1-2609ec516e32" xmlns:ns4="9d315c9f-9a67-43d7-a3bb-b019d19b9fc8" targetNamespace="http://schemas.microsoft.com/office/2006/metadata/properties" ma:root="true" ma:fieldsID="612de303dfa9096e9bbd1db2a62eb7a1" ns1:_="" ns2:_="" ns3:_="" ns4:_="">
    <xsd:import namespace="http://schemas.microsoft.com/sharepoint/v3"/>
    <xsd:import namespace="4ff9c110-5eea-4074-92f4-0ad1bd6619bc"/>
    <xsd:import namespace="4716d8b1-543e-4179-a1b1-2609ec516e32"/>
    <xsd:import namespace="9d315c9f-9a67-43d7-a3bb-b019d19b9fc8"/>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3:AttributeHTField0" minOccurs="0"/>
                <xsd:element ref="ns3:BoardandCommitteeHTField0" minOccurs="0"/>
                <xsd:element ref="ns3:CityHTField0" minOccurs="0"/>
                <xsd:element ref="ns3:CountyHTField0" minOccurs="0"/>
                <xsd:element ref="ns3:DivisionHTField0" minOccurs="0"/>
                <xsd:element ref="ns3:DPSLanguageHTField0" minOccurs="0"/>
                <xsd:element ref="ns3:PersonaHTField0" minOccurs="0"/>
                <xsd:element ref="ns3:ProgramHTField0" minOccurs="0"/>
                <xsd:element ref="ns3:ResourceTypeHTField0"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f9c110-5eea-4074-92f4-0ad1bd6619bc"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7530b11-593d-46f5-bcee-2cdf02c3e1a6"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9f2eb4f1-8d5c-497d-a5e7-b7dc87f5848b}" ma:internalName="TaxCatchAll" ma:showField="CatchAllData" ma:web="4ff9c110-5eea-4074-92f4-0ad1bd6619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16d8b1-543e-4179-a1b1-2609ec516e32" elementFormDefault="qualified">
    <xsd:import namespace="http://schemas.microsoft.com/office/2006/documentManagement/types"/>
    <xsd:import namespace="http://schemas.microsoft.com/office/infopath/2007/PartnerControls"/>
    <xsd:element name="AttributeHTField0" ma:index="14" ma:taxonomy="true" ma:internalName="AttributeHTField0" ma:taxonomyFieldName="Attribute" ma:displayName="Attribute" ma:default="" ma:fieldId="{0f438da6-0e28-4159-b27d-29f78c675f85}" ma:taxonomyMulti="true" ma:sspId="c7530b11-593d-46f5-bcee-2cdf02c3e1a6" ma:termSetId="a7d82120-b4a1-4697-8e3d-5be0e60b3643" ma:anchorId="00000000-0000-0000-0000-000000000000" ma:open="false" ma:isKeyword="false">
      <xsd:complexType>
        <xsd:sequence>
          <xsd:element ref="pc:Terms" minOccurs="0" maxOccurs="1"/>
        </xsd:sequence>
      </xsd:complexType>
    </xsd:element>
    <xsd:element name="BoardandCommitteeHTField0" ma:index="16" nillable="true" ma:taxonomy="true" ma:internalName="BoardandCommitteeHTField0" ma:taxonomyFieldName="Board_x0020_and_x0020_Committee" ma:displayName="Board and Committee" ma:default="" ma:fieldId="{31ab1ccb-ce69-472b-8e4a-149bb3597f2e}" ma:taxonomyMulti="true" ma:sspId="c7530b11-593d-46f5-bcee-2cdf02c3e1a6" ma:termSetId="c545ba62-cb31-4892-ae4e-d95850da0cbe" ma:anchorId="00000000-0000-0000-0000-000000000000" ma:open="false" ma:isKeyword="false">
      <xsd:complexType>
        <xsd:sequence>
          <xsd:element ref="pc:Terms" minOccurs="0" maxOccurs="1"/>
        </xsd:sequence>
      </xsd:complexType>
    </xsd:element>
    <xsd:element name="CityHTField0" ma:index="18" nillable="true" ma:taxonomy="true" ma:internalName="CityHTField0" ma:taxonomyFieldName="City" ma:displayName="City" ma:fieldId="{c1504bb3-cee6-480a-955b-3d6760b87740}" ma:sspId="c7530b11-593d-46f5-bcee-2cdf02c3e1a6" ma:termSetId="22624551-aec7-4778-a19d-46e38326bf0a" ma:anchorId="00000000-0000-0000-0000-000000000000" ma:open="false" ma:isKeyword="false">
      <xsd:complexType>
        <xsd:sequence>
          <xsd:element ref="pc:Terms" minOccurs="0" maxOccurs="1"/>
        </xsd:sequence>
      </xsd:complexType>
    </xsd:element>
    <xsd:element name="CountyHTField0" ma:index="20" nillable="true" ma:taxonomy="true" ma:internalName="CountyHTField0" ma:taxonomyFieldName="County" ma:displayName="County" ma:fieldId="{52a28e79-b012-4159-8ff0-52b7d5042a75}" ma:sspId="c7530b11-593d-46f5-bcee-2cdf02c3e1a6" ma:termSetId="dad805e2-9b7c-46ad-ad0d-b9a36d5758c5" ma:anchorId="00000000-0000-0000-0000-000000000000" ma:open="false" ma:isKeyword="false">
      <xsd:complexType>
        <xsd:sequence>
          <xsd:element ref="pc:Terms" minOccurs="0" maxOccurs="1"/>
        </xsd:sequence>
      </xsd:complexType>
    </xsd:element>
    <xsd:element name="DivisionHTField0" ma:index="22" ma:taxonomy="true" ma:internalName="DivisionHTField0" ma:taxonomyFieldName="Division" ma:displayName="Division" ma:default="" ma:fieldId="{07dec948-ac7d-4e7d-a5a4-6ad75b40a96b}" ma:taxonomyMulti="true" ma:sspId="c7530b11-593d-46f5-bcee-2cdf02c3e1a6" ma:termSetId="8b5917ab-4605-4701-a2b2-630343cd30ad" ma:anchorId="00000000-0000-0000-0000-000000000000" ma:open="false" ma:isKeyword="false">
      <xsd:complexType>
        <xsd:sequence>
          <xsd:element ref="pc:Terms" minOccurs="0" maxOccurs="1"/>
        </xsd:sequence>
      </xsd:complexType>
    </xsd:element>
    <xsd:element name="DPSLanguageHTField0" ma:index="24" nillable="true" ma:taxonomy="true" ma:internalName="DPSLanguageHTField0" ma:taxonomyFieldName="DPSLanguage" ma:displayName="DPSLanguage" ma:fieldId="{975b8405-8184-470a-bf92-17460eb73536}" ma:sspId="c7530b11-593d-46f5-bcee-2cdf02c3e1a6" ma:termSetId="29448fe6-e2c2-468d-bc67-6db50f0c435f" ma:anchorId="00000000-0000-0000-0000-000000000000" ma:open="false" ma:isKeyword="false">
      <xsd:complexType>
        <xsd:sequence>
          <xsd:element ref="pc:Terms" minOccurs="0" maxOccurs="1"/>
        </xsd:sequence>
      </xsd:complexType>
    </xsd:element>
    <xsd:element name="PersonaHTField0" ma:index="26" ma:taxonomy="true" ma:internalName="PersonaHTField0" ma:taxonomyFieldName="Persona" ma:displayName="Persona" ma:default="" ma:fieldId="{7978f24a-c143-4649-a337-dcc3797f14ca}" ma:taxonomyMulti="true" ma:sspId="c7530b11-593d-46f5-bcee-2cdf02c3e1a6" ma:termSetId="687f798e-377e-4d14-b110-5fca2889b2fc" ma:anchorId="00000000-0000-0000-0000-000000000000" ma:open="false" ma:isKeyword="false">
      <xsd:complexType>
        <xsd:sequence>
          <xsd:element ref="pc:Terms" minOccurs="0" maxOccurs="1"/>
        </xsd:sequence>
      </xsd:complexType>
    </xsd:element>
    <xsd:element name="ProgramHTField0" ma:index="28" nillable="true" ma:taxonomy="true" ma:internalName="ProgramHTField0" ma:taxonomyFieldName="Program" ma:displayName="Program" ma:default="" ma:fieldId="{4425d31d-0c22-48b7-b9b1-0e01e0d4bb53}" ma:taxonomyMulti="true" ma:sspId="c7530b11-593d-46f5-bcee-2cdf02c3e1a6" ma:termSetId="4bcb9f0c-089f-4fe2-b546-69037f00fb8a" ma:anchorId="00000000-0000-0000-0000-000000000000" ma:open="false" ma:isKeyword="false">
      <xsd:complexType>
        <xsd:sequence>
          <xsd:element ref="pc:Terms" minOccurs="0" maxOccurs="1"/>
        </xsd:sequence>
      </xsd:complexType>
    </xsd:element>
    <xsd:element name="ResourceTypeHTField0" ma:index="30" nillable="true" ma:taxonomy="true" ma:internalName="ResourceTypeHTField0" ma:taxonomyFieldName="Resource_x0020_Type" ma:displayName="Resource Type" ma:fieldId="{80cc93eb-bea3-421a-b9f8-b396941645e3}" ma:sspId="c7530b11-593d-46f5-bcee-2cdf02c3e1a6" ma:termSetId="d124cdd1-a3d3-4d0f-a11c-672f29aac48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315c9f-9a67-43d7-a3bb-b019d19b9fc8"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f9c110-5eea-4074-92f4-0ad1bd6619bc">
      <Value>131</Value>
      <Value>47</Value>
      <Value>1</Value>
    </TaxCatchAll>
    <TaxKeywordTaxHTField xmlns="4ff9c110-5eea-4074-92f4-0ad1bd6619bc">
      <Terms xmlns="http://schemas.microsoft.com/office/infopath/2007/PartnerControls"/>
    </TaxKeywordTaxHTField>
    <DivisionHTField0 xmlns="4716d8b1-543e-4179-a1b1-2609ec516e32">
      <Terms xmlns="http://schemas.microsoft.com/office/infopath/2007/PartnerControls">
        <TermInfo xmlns="http://schemas.microsoft.com/office/infopath/2007/PartnerControls">
          <TermName xmlns="http://schemas.microsoft.com/office/infopath/2007/PartnerControls">Office of Communications</TermName>
          <TermId xmlns="http://schemas.microsoft.com/office/infopath/2007/PartnerControls">dcfe8faf-c92a-45a2-b782-b276666adb50</TermId>
        </TermInfo>
      </Terms>
    </DivisionHTField0>
    <PersonaHTField0 xmlns="4716d8b1-543e-4179-a1b1-2609ec516e32">
      <Terms xmlns="http://schemas.microsoft.com/office/infopath/2007/PartnerControls">
        <TermInfo xmlns="http://schemas.microsoft.com/office/infopath/2007/PartnerControls">
          <TermName xmlns="http://schemas.microsoft.com/office/infopath/2007/PartnerControls">Government</TermName>
          <TermId xmlns="http://schemas.microsoft.com/office/infopath/2007/PartnerControls">c7148f23-0ca3-4cba-95ad-cdf08ff83f64</TermId>
        </TermInfo>
      </Terms>
    </PersonaHTField0>
    <CityHTField0 xmlns="4716d8b1-543e-4179-a1b1-2609ec516e32">
      <Terms xmlns="http://schemas.microsoft.com/office/infopath/2007/PartnerControls"/>
    </CityHTField0>
    <DPSLanguageHTField0 xmlns="4716d8b1-543e-4179-a1b1-2609ec516e32">
      <Terms xmlns="http://schemas.microsoft.com/office/infopath/2007/PartnerControls"/>
    </DPSLanguageHTField0>
    <ResourceTypeHTField0 xmlns="4716d8b1-543e-4179-a1b1-2609ec516e32">
      <Terms xmlns="http://schemas.microsoft.com/office/infopath/2007/PartnerControls"/>
    </ResourceTypeHTField0>
    <PublishingExpirationDate xmlns="http://schemas.microsoft.com/sharepoint/v3" xsi:nil="true"/>
    <BoardandCommitteeHTField0 xmlns="4716d8b1-543e-4179-a1b1-2609ec516e32">
      <Terms xmlns="http://schemas.microsoft.com/office/infopath/2007/PartnerControls"/>
    </BoardandCommitteeHTField0>
    <AttributeHTField0 xmlns="4716d8b1-543e-4179-a1b1-2609ec516e32">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853407b7-e2d0-474c-b533-89174228734e</TermId>
        </TermInfo>
      </Terms>
    </AttributeHTField0>
    <ProgramHTField0 xmlns="4716d8b1-543e-4179-a1b1-2609ec516e32">
      <Terms xmlns="http://schemas.microsoft.com/office/infopath/2007/PartnerControls"/>
    </ProgramHTField0>
    <PublishingStartDate xmlns="http://schemas.microsoft.com/sharepoint/v3" xsi:nil="true"/>
    <CountyHTField0 xmlns="4716d8b1-543e-4179-a1b1-2609ec516e32">
      <Terms xmlns="http://schemas.microsoft.com/office/infopath/2007/PartnerControls"/>
    </CountyHTField0>
  </documentManagement>
</p:properties>
</file>

<file path=customXml/itemProps1.xml><?xml version="1.0" encoding="utf-8"?>
<ds:datastoreItem xmlns:ds="http://schemas.openxmlformats.org/officeDocument/2006/customXml" ds:itemID="{36C5B521-0E82-409D-B322-6DC32B199697}"/>
</file>

<file path=customXml/itemProps2.xml><?xml version="1.0" encoding="utf-8"?>
<ds:datastoreItem xmlns:ds="http://schemas.openxmlformats.org/officeDocument/2006/customXml" ds:itemID="{D5C2443B-9DCF-43AE-81CE-FE64A01C5266}"/>
</file>

<file path=customXml/itemProps3.xml><?xml version="1.0" encoding="utf-8"?>
<ds:datastoreItem xmlns:ds="http://schemas.openxmlformats.org/officeDocument/2006/customXml" ds:itemID="{5D8D0350-4F1A-4A4A-B1FD-08FF3C174CC4}"/>
</file>

<file path=docProps/app.xml><?xml version="1.0" encoding="utf-8"?>
<Properties xmlns="http://schemas.openxmlformats.org/officeDocument/2006/extended-properties" xmlns:vt="http://schemas.openxmlformats.org/officeDocument/2006/docPropsVTypes">
  <TotalTime>396</TotalTime>
  <Words>1659</Words>
  <Application>Microsoft Office PowerPoint</Application>
  <PresentationFormat>Widescreen</PresentationFormat>
  <Paragraphs>184</Paragraphs>
  <Slides>18</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18</vt:i4>
      </vt:variant>
    </vt:vector>
  </HeadingPairs>
  <TitlesOfParts>
    <vt:vector size="25" baseType="lpstr">
      <vt:lpstr>Arial</vt:lpstr>
      <vt:lpstr>Calibri</vt:lpstr>
      <vt:lpstr>NeueHaasGroteskText Std</vt:lpstr>
      <vt:lpstr>MSSA DHS slides</vt:lpstr>
      <vt:lpstr>3_MSSA DHS slides</vt:lpstr>
      <vt:lpstr>Minnesota</vt:lpstr>
      <vt:lpstr>MN.IT</vt:lpstr>
      <vt:lpstr>MMIW Task Force: Intersections with the child welfare response to trafficking and exploitation </vt:lpstr>
      <vt:lpstr>Welcome! </vt:lpstr>
      <vt:lpstr>“How does child welfare impact American Indian youth?”</vt:lpstr>
      <vt:lpstr>Expanding Recognition of Trafficking and Exploitation</vt:lpstr>
      <vt:lpstr>It is all connected</vt:lpstr>
      <vt:lpstr>How do trafficking and exploitation impact American Indian youth in the child welfare system in Minnesota?</vt:lpstr>
      <vt:lpstr>Child Welfare Response to Trafficking and Exploitation in Minnesota </vt:lpstr>
      <vt:lpstr>Safe Harbor Statewide Services</vt:lpstr>
      <vt:lpstr>Minnesota’s child welfare system: Overview of response</vt:lpstr>
      <vt:lpstr>Child welfare response to human trafficking and exploitation</vt:lpstr>
      <vt:lpstr>Minnesota’s  Child Protection Response to Human Trafficking and Exploitation</vt:lpstr>
      <vt:lpstr>What else does child welfare do? Safety planning and investigations</vt:lpstr>
      <vt:lpstr>What else does child welfare do? Case management and placement</vt:lpstr>
      <vt:lpstr>Considerations for child welfare’s work with American Indian youth who have experienced trafficking or exploitation</vt:lpstr>
      <vt:lpstr>DHS Child Welfare: Trafficking and Exploitation Website</vt:lpstr>
      <vt:lpstr>Recommendations and ongoing efforts</vt:lpstr>
      <vt:lpstr>Questions and discussions</vt:lpstr>
      <vt:lpstr>Thank you!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and Child Welfare Response to Trafficking and Exploitation in Minnesota</dc:title>
  <dc:creator>McCormick, Dariann M (DHS)</dc:creator>
  <cp:lastModifiedBy>Ladd, Sarah K (DHS)</cp:lastModifiedBy>
  <cp:revision>34</cp:revision>
  <dcterms:created xsi:type="dcterms:W3CDTF">2020-01-24T23:13:44Z</dcterms:created>
  <dcterms:modified xsi:type="dcterms:W3CDTF">2020-07-08T14:10:49Z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0x010100508E615E3B97BC4EA205B3AA59F8ECEF</vt:lpwstr>
  </property>
  <property fmtid="{D5CDD505-2E9C-101B-9397-08002B2CF9AE}" pid="3" name="TaxKeyword">
    <vt:lpwstr/>
  </property>
  <property fmtid="{D5CDD505-2E9C-101B-9397-08002B2CF9AE}" pid="4" name="Board and Committee">
    <vt:lpwstr/>
  </property>
  <property fmtid="{D5CDD505-2E9C-101B-9397-08002B2CF9AE}" pid="6" name="Persona">
    <vt:lpwstr>47;#Government|c7148f23-0ca3-4cba-95ad-cdf08ff83f64</vt:lpwstr>
  </property>
  <property fmtid="{D5CDD505-2E9C-101B-9397-08002B2CF9AE}" pid="7" name="Program">
    <vt:lpwstr/>
  </property>
  <property fmtid="{D5CDD505-2E9C-101B-9397-08002B2CF9AE}" pid="9" name="Attribute">
    <vt:lpwstr>1;#Education|853407b7-e2d0-474c-b533-89174228734e</vt:lpwstr>
  </property>
  <property fmtid="{D5CDD505-2E9C-101B-9397-08002B2CF9AE}" pid="12" name="Division">
    <vt:lpwstr>131;#Office of Communications|dcfe8faf-c92a-45a2-b782-b276666adb50</vt:lpwstr>
  </property>
</Properties>
</file>